
<file path=[Content_Types].xml><?xml version="1.0" encoding="utf-8"?>
<Types xmlns="http://schemas.openxmlformats.org/package/2006/content-types">
  <Default Extension="png" ContentType="image/png"/>
  <Default Extension="bin" ContentType="application/vnd.ms-office.activeX"/>
  <Default Extension="wmf" ContentType="image/x-wmf"/>
  <Default Extension="rels" ContentType="application/vnd.openxmlformats-package.relationships+xml"/>
  <Default Extension="xml" ContentType="application/xml"/>
  <Default Extension="fntdata" ContentType="application/x-fontdata"/>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activeX/activeX1.xml" ContentType="application/vnd.ms-office.activeX+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5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312"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309" r:id="rId42"/>
    <p:sldId id="295" r:id="rId43"/>
    <p:sldId id="296" r:id="rId44"/>
    <p:sldId id="297" r:id="rId45"/>
    <p:sldId id="298" r:id="rId46"/>
    <p:sldId id="299" r:id="rId47"/>
    <p:sldId id="300" r:id="rId48"/>
    <p:sldId id="302" r:id="rId49"/>
    <p:sldId id="303" r:id="rId50"/>
    <p:sldId id="304" r:id="rId51"/>
    <p:sldId id="305" r:id="rId52"/>
    <p:sldId id="306" r:id="rId53"/>
    <p:sldId id="311" r:id="rId54"/>
    <p:sldId id="307" r:id="rId55"/>
  </p:sldIdLst>
  <p:sldSz cx="9144000" cy="5143500" type="screen16x9"/>
  <p:notesSz cx="6858000" cy="9144000"/>
  <p:embeddedFontLst>
    <p:embeddedFont>
      <p:font typeface="Righteous" panose="020B0604020202020204" charset="0"/>
      <p:regular r:id="rId57"/>
    </p:embeddedFont>
    <p:embeddedFont>
      <p:font typeface="Rockwell Condensed" panose="02060603050405020104" pitchFamily="18" charset="0"/>
      <p:regular r:id="rId58"/>
      <p:bold r:id="rId59"/>
    </p:embeddedFont>
    <p:embeddedFont>
      <p:font typeface="Oswald SemiBold"/>
      <p:regular r:id="rId60"/>
      <p:bold r:id="rId61"/>
    </p:embeddedFont>
    <p:embeddedFont>
      <p:font typeface="Open Sans SemiBold" panose="020B0604020202020204" charset="0"/>
      <p:regular r:id="rId62"/>
      <p:bold r:id="rId63"/>
      <p:italic r:id="rId64"/>
      <p:boldItalic r:id="rId65"/>
    </p:embeddedFont>
    <p:embeddedFont>
      <p:font typeface="Arial Black" panose="020B0A04020102020204" pitchFamily="34" charset="0"/>
      <p:bold r:id="rId66"/>
    </p:embeddedFont>
    <p:embeddedFont>
      <p:font typeface="Helvetica Neue" panose="020B0604020202020204" charset="0"/>
      <p:regular r:id="rId67"/>
      <p:bold r:id="rId68"/>
      <p:italic r:id="rId69"/>
      <p:boldItalic r:id="rId70"/>
    </p:embeddedFont>
    <p:embeddedFont>
      <p:font typeface="Oswald"/>
      <p:regular r:id="rId71"/>
      <p:bold r:id="rId72"/>
    </p:embeddedFont>
    <p:embeddedFont>
      <p:font typeface="Proxima Nova" panose="020B0604020202020204" charset="0"/>
      <p:regular r:id="rId73"/>
      <p:bold r:id="rId74"/>
      <p:italic r:id="rId75"/>
      <p:boldItalic r:id="rId76"/>
    </p:embeddedFont>
    <p:embeddedFont>
      <p:font typeface="Oswald Medium"/>
      <p:regular r:id="rId77"/>
      <p:bold r:id="rId78"/>
    </p:embeddedFont>
    <p:embeddedFont>
      <p:font typeface="Elephant" panose="02020904090505020303" pitchFamily="18" charset="0"/>
      <p:regular r:id="rId79"/>
      <p:italic r:id="rId80"/>
    </p:embeddedFont>
    <p:embeddedFont>
      <p:font typeface="Reem Kufi" panose="020B0604020202020204"/>
      <p:regular r:id="rId81"/>
    </p:embeddedFont>
    <p:embeddedFont>
      <p:font typeface="Open Sans ExtraBold" panose="020B0604020202020204" charset="0"/>
      <p:bold r:id="rId82"/>
      <p:boldItalic r:id="rId83"/>
    </p:embeddedFont>
    <p:embeddedFont>
      <p:font typeface="Impact" panose="020B0806030902050204" pitchFamily="34" charset="0"/>
      <p:regular r:id="rId84"/>
    </p:embeddedFont>
    <p:embeddedFont>
      <p:font typeface="Old Standard TT" panose="020B0604020202020204" charset="0"/>
      <p:regular r:id="rId85"/>
      <p:bold r:id="rId86"/>
      <p:italic r:id="rId87"/>
    </p:embeddedFont>
    <p:embeddedFont>
      <p:font typeface="Open Sans" panose="020B0604020202020204" charset="0"/>
      <p:regular r:id="rId88"/>
      <p:bold r:id="rId89"/>
      <p:italic r:id="rId90"/>
      <p:boldItalic r:id="rId91"/>
    </p:embeddedFont>
    <p:embeddedFont>
      <p:font typeface="Calibri" panose="020F0502020204030204" pitchFamily="34" charset="0"/>
      <p:regular r:id="rId92"/>
      <p:bold r:id="rId93"/>
      <p:italic r:id="rId94"/>
      <p:boldItalic r:id="rId9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7777"/>
    <a:srgbClr val="1C1C1C"/>
    <a:srgbClr val="000099"/>
    <a:srgbClr val="000000"/>
    <a:srgbClr val="BE2B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7.fntdata"/><Relationship Id="rId68" Type="http://schemas.openxmlformats.org/officeDocument/2006/relationships/font" Target="fonts/font12.fntdata"/><Relationship Id="rId76" Type="http://schemas.openxmlformats.org/officeDocument/2006/relationships/font" Target="fonts/font20.fntdata"/><Relationship Id="rId84" Type="http://schemas.openxmlformats.org/officeDocument/2006/relationships/font" Target="fonts/font28.fntdata"/><Relationship Id="rId89" Type="http://schemas.openxmlformats.org/officeDocument/2006/relationships/font" Target="fonts/font33.fntdata"/><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font" Target="fonts/font15.fntdata"/><Relationship Id="rId92" Type="http://schemas.openxmlformats.org/officeDocument/2006/relationships/font" Target="fonts/font36.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font" Target="fonts/font18.fntdata"/><Relationship Id="rId79" Type="http://schemas.openxmlformats.org/officeDocument/2006/relationships/font" Target="fonts/font23.fntdata"/><Relationship Id="rId87" Type="http://schemas.openxmlformats.org/officeDocument/2006/relationships/font" Target="fonts/font31.fntdata"/><Relationship Id="rId5" Type="http://schemas.openxmlformats.org/officeDocument/2006/relationships/slide" Target="slides/slide3.xml"/><Relationship Id="rId61" Type="http://schemas.openxmlformats.org/officeDocument/2006/relationships/font" Target="fonts/font5.fntdata"/><Relationship Id="rId82" Type="http://schemas.openxmlformats.org/officeDocument/2006/relationships/font" Target="fonts/font26.fntdata"/><Relationship Id="rId90" Type="http://schemas.openxmlformats.org/officeDocument/2006/relationships/font" Target="fonts/font34.fntdata"/><Relationship Id="rId95" Type="http://schemas.openxmlformats.org/officeDocument/2006/relationships/font" Target="fonts/font39.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font" Target="fonts/font21.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6.fntdata"/><Relationship Id="rId80" Type="http://schemas.openxmlformats.org/officeDocument/2006/relationships/font" Target="fonts/font24.fntdata"/><Relationship Id="rId85" Type="http://schemas.openxmlformats.org/officeDocument/2006/relationships/font" Target="fonts/font29.fntdata"/><Relationship Id="rId93" Type="http://schemas.openxmlformats.org/officeDocument/2006/relationships/font" Target="fonts/font37.fntdata"/><Relationship Id="rId98"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83" Type="http://schemas.openxmlformats.org/officeDocument/2006/relationships/font" Target="fonts/font27.fntdata"/><Relationship Id="rId88" Type="http://schemas.openxmlformats.org/officeDocument/2006/relationships/font" Target="fonts/font32.fntdata"/><Relationship Id="rId91" Type="http://schemas.openxmlformats.org/officeDocument/2006/relationships/font" Target="fonts/font35.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font" Target="fonts/font22.fntdata"/><Relationship Id="rId81" Type="http://schemas.openxmlformats.org/officeDocument/2006/relationships/font" Target="fonts/font25.fntdata"/><Relationship Id="rId86" Type="http://schemas.openxmlformats.org/officeDocument/2006/relationships/font" Target="fonts/font30.fntdata"/><Relationship Id="rId94" Type="http://schemas.openxmlformats.org/officeDocument/2006/relationships/font" Target="fonts/font38.fntdata"/><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9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8132755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467592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 name="Shape 1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718036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 name="Shape 1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344845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519948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0" name="Shape 2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136786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7" name="Shape 20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726330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7" name="Shape 21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846948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306674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3" name="Shape 23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408902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0" name="Shape 24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2062512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6" name="Shape 24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737388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616842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0" name="Shape 2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861254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Shape 2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6" name="Shape 2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0440916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6" name="Shape 2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659997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4" name="Shape 2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317865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1" name="Shape 2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0796798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1" name="Shape 2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1369955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7" name="Shape 29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944736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2" name="Shape 3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4924589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9" name="Shape 3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7088459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Shape 3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5" name="Shape 3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30033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 name="Shape 1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6546479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1" name="Shape 3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0752458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0" name="Shape 3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4418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6" name="Shape 3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7541018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3" name="Shape 3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185214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4" name="Shape 35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3556319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0" name="Shape 3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1720357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7" name="Shape 36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0961981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Shape 3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3" name="Shape 3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4457739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0" name="Shape 3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7183945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0" name="Shape 39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637293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Shape 12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0224560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Shape 3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8" name="Shape 39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0788116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4" name="Shape 40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9806317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2" name="Shape 4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https://www.analyticsinsight.net/wp-content/uploads/2018/01/Robotics.jpg</a:t>
            </a:r>
            <a:endParaRPr/>
          </a:p>
        </p:txBody>
      </p:sp>
    </p:spTree>
    <p:extLst>
      <p:ext uri="{BB962C8B-B14F-4D97-AF65-F5344CB8AC3E}">
        <p14:creationId xmlns:p14="http://schemas.microsoft.com/office/powerpoint/2010/main" val="32883123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Shape 4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8" name="Shape 4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6396994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Shape 4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6" name="Shape 42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7637708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Shape 4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4" name="Shape 4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8189543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Shape 4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0" name="Shape 44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2303314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1" name="Shape 4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8830724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Shape 4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9" name="Shape 4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7176226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7" name="Shape 46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863880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 name="Shape 1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5116125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Shape 4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4" name="Shape 47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0838504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Shape 4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9" name="Shape 4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6219614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Shape 4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9" name="Shape 4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950841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5" name="Shape 4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623797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Shape 1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779643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594666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 name="Shape 1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277340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972689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54"/>
        <p:cNvGrpSpPr/>
        <p:nvPr/>
      </p:nvGrpSpPr>
      <p:grpSpPr>
        <a:xfrm>
          <a:off x="0" y="0"/>
          <a:ext cx="0" cy="0"/>
          <a:chOff x="0" y="0"/>
          <a:chExt cx="0" cy="0"/>
        </a:xfrm>
      </p:grpSpPr>
      <p:sp>
        <p:nvSpPr>
          <p:cNvPr id="55" name="Shape 55"/>
          <p:cNvSpPr/>
          <p:nvPr/>
        </p:nvSpPr>
        <p:spPr>
          <a:xfrm>
            <a:off x="0" y="100"/>
            <a:ext cx="9144000" cy="17118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56" name="Shape 56"/>
          <p:cNvCxnSpPr/>
          <p:nvPr/>
        </p:nvCxnSpPr>
        <p:spPr>
          <a:xfrm>
            <a:off x="641934" y="3597500"/>
            <a:ext cx="390300" cy="0"/>
          </a:xfrm>
          <a:prstGeom prst="straightConnector1">
            <a:avLst/>
          </a:prstGeom>
          <a:noFill/>
          <a:ln w="28575" cap="flat" cmpd="sng">
            <a:solidFill>
              <a:schemeClr val="accent1"/>
            </a:solidFill>
            <a:prstDash val="solid"/>
            <a:round/>
            <a:headEnd type="none" w="med" len="med"/>
            <a:tailEnd type="none" w="med" len="med"/>
          </a:ln>
        </p:spPr>
      </p:cxnSp>
      <p:sp>
        <p:nvSpPr>
          <p:cNvPr id="57" name="Shape 57"/>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lstStyle>
            <a:lvl1pPr lvl="0" rtl="0">
              <a:spcBef>
                <a:spcPts val="0"/>
              </a:spcBef>
              <a:spcAft>
                <a:spcPts val="0"/>
              </a:spcAft>
              <a:buClr>
                <a:schemeClr val="accent1"/>
              </a:buClr>
              <a:buSzPts val="4200"/>
              <a:buNone/>
              <a:defRPr sz="4200">
                <a:solidFill>
                  <a:schemeClr val="accent1"/>
                </a:solidFill>
              </a:defRPr>
            </a:lvl1pPr>
            <a:lvl2pPr lvl="1" rtl="0">
              <a:spcBef>
                <a:spcPts val="0"/>
              </a:spcBef>
              <a:spcAft>
                <a:spcPts val="0"/>
              </a:spcAft>
              <a:buClr>
                <a:schemeClr val="accent1"/>
              </a:buClr>
              <a:buSzPts val="4200"/>
              <a:buNone/>
              <a:defRPr sz="4200">
                <a:solidFill>
                  <a:schemeClr val="accent1"/>
                </a:solidFill>
              </a:defRPr>
            </a:lvl2pPr>
            <a:lvl3pPr lvl="2" rtl="0">
              <a:spcBef>
                <a:spcPts val="0"/>
              </a:spcBef>
              <a:spcAft>
                <a:spcPts val="0"/>
              </a:spcAft>
              <a:buClr>
                <a:schemeClr val="accent1"/>
              </a:buClr>
              <a:buSzPts val="4200"/>
              <a:buNone/>
              <a:defRPr sz="4200">
                <a:solidFill>
                  <a:schemeClr val="accent1"/>
                </a:solidFill>
              </a:defRPr>
            </a:lvl3pPr>
            <a:lvl4pPr lvl="3" rtl="0">
              <a:spcBef>
                <a:spcPts val="0"/>
              </a:spcBef>
              <a:spcAft>
                <a:spcPts val="0"/>
              </a:spcAft>
              <a:buClr>
                <a:schemeClr val="accent1"/>
              </a:buClr>
              <a:buSzPts val="4200"/>
              <a:buNone/>
              <a:defRPr sz="4200">
                <a:solidFill>
                  <a:schemeClr val="accent1"/>
                </a:solidFill>
              </a:defRPr>
            </a:lvl4pPr>
            <a:lvl5pPr lvl="4" rtl="0">
              <a:spcBef>
                <a:spcPts val="0"/>
              </a:spcBef>
              <a:spcAft>
                <a:spcPts val="0"/>
              </a:spcAft>
              <a:buClr>
                <a:schemeClr val="accent1"/>
              </a:buClr>
              <a:buSzPts val="4200"/>
              <a:buNone/>
              <a:defRPr sz="4200">
                <a:solidFill>
                  <a:schemeClr val="accent1"/>
                </a:solidFill>
              </a:defRPr>
            </a:lvl5pPr>
            <a:lvl6pPr lvl="5" rtl="0">
              <a:spcBef>
                <a:spcPts val="0"/>
              </a:spcBef>
              <a:spcAft>
                <a:spcPts val="0"/>
              </a:spcAft>
              <a:buClr>
                <a:schemeClr val="accent1"/>
              </a:buClr>
              <a:buSzPts val="4200"/>
              <a:buNone/>
              <a:defRPr sz="4200">
                <a:solidFill>
                  <a:schemeClr val="accent1"/>
                </a:solidFill>
              </a:defRPr>
            </a:lvl6pPr>
            <a:lvl7pPr lvl="6" rtl="0">
              <a:spcBef>
                <a:spcPts val="0"/>
              </a:spcBef>
              <a:spcAft>
                <a:spcPts val="0"/>
              </a:spcAft>
              <a:buClr>
                <a:schemeClr val="accent1"/>
              </a:buClr>
              <a:buSzPts val="4200"/>
              <a:buNone/>
              <a:defRPr sz="4200">
                <a:solidFill>
                  <a:schemeClr val="accent1"/>
                </a:solidFill>
              </a:defRPr>
            </a:lvl7pPr>
            <a:lvl8pPr lvl="7" rtl="0">
              <a:spcBef>
                <a:spcPts val="0"/>
              </a:spcBef>
              <a:spcAft>
                <a:spcPts val="0"/>
              </a:spcAft>
              <a:buClr>
                <a:schemeClr val="accent1"/>
              </a:buClr>
              <a:buSzPts val="4200"/>
              <a:buNone/>
              <a:defRPr sz="4200">
                <a:solidFill>
                  <a:schemeClr val="accent1"/>
                </a:solidFill>
              </a:defRPr>
            </a:lvl8pPr>
            <a:lvl9pPr lvl="8" rtl="0">
              <a:spcBef>
                <a:spcPts val="0"/>
              </a:spcBef>
              <a:spcAft>
                <a:spcPts val="0"/>
              </a:spcAft>
              <a:buClr>
                <a:schemeClr val="accent1"/>
              </a:buClr>
              <a:buSzPts val="4200"/>
              <a:buNone/>
              <a:defRPr sz="4200">
                <a:solidFill>
                  <a:schemeClr val="accent1"/>
                </a:solidFill>
              </a:defRPr>
            </a:lvl9pPr>
          </a:lstStyle>
          <a:p>
            <a:endParaRPr/>
          </a:p>
        </p:txBody>
      </p:sp>
      <p:sp>
        <p:nvSpPr>
          <p:cNvPr id="58" name="Shape 58"/>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lstStyle>
            <a:lvl1pPr lvl="0" rtl="0">
              <a:lnSpc>
                <a:spcPct val="100000"/>
              </a:lnSpc>
              <a:spcBef>
                <a:spcPts val="0"/>
              </a:spcBef>
              <a:spcAft>
                <a:spcPts val="0"/>
              </a:spcAft>
              <a:buClr>
                <a:schemeClr val="accent2"/>
              </a:buClr>
              <a:buSzPts val="2400"/>
              <a:buNone/>
              <a:defRPr sz="2400">
                <a:solidFill>
                  <a:schemeClr val="accent2"/>
                </a:solidFill>
              </a:defRPr>
            </a:lvl1pPr>
            <a:lvl2pPr lvl="1" rtl="0">
              <a:lnSpc>
                <a:spcPct val="100000"/>
              </a:lnSpc>
              <a:spcBef>
                <a:spcPts val="0"/>
              </a:spcBef>
              <a:spcAft>
                <a:spcPts val="0"/>
              </a:spcAft>
              <a:buClr>
                <a:schemeClr val="accent2"/>
              </a:buClr>
              <a:buSzPts val="2400"/>
              <a:buNone/>
              <a:defRPr sz="2400">
                <a:solidFill>
                  <a:schemeClr val="accent2"/>
                </a:solidFill>
              </a:defRPr>
            </a:lvl2pPr>
            <a:lvl3pPr lvl="2" rtl="0">
              <a:lnSpc>
                <a:spcPct val="100000"/>
              </a:lnSpc>
              <a:spcBef>
                <a:spcPts val="0"/>
              </a:spcBef>
              <a:spcAft>
                <a:spcPts val="0"/>
              </a:spcAft>
              <a:buClr>
                <a:schemeClr val="accent2"/>
              </a:buClr>
              <a:buSzPts val="2400"/>
              <a:buNone/>
              <a:defRPr sz="2400">
                <a:solidFill>
                  <a:schemeClr val="accent2"/>
                </a:solidFill>
              </a:defRPr>
            </a:lvl3pPr>
            <a:lvl4pPr lvl="3" rtl="0">
              <a:lnSpc>
                <a:spcPct val="100000"/>
              </a:lnSpc>
              <a:spcBef>
                <a:spcPts val="0"/>
              </a:spcBef>
              <a:spcAft>
                <a:spcPts val="0"/>
              </a:spcAft>
              <a:buClr>
                <a:schemeClr val="accent2"/>
              </a:buClr>
              <a:buSzPts val="2400"/>
              <a:buNone/>
              <a:defRPr sz="2400">
                <a:solidFill>
                  <a:schemeClr val="accent2"/>
                </a:solidFill>
              </a:defRPr>
            </a:lvl4pPr>
            <a:lvl5pPr lvl="4" rtl="0">
              <a:lnSpc>
                <a:spcPct val="100000"/>
              </a:lnSpc>
              <a:spcBef>
                <a:spcPts val="0"/>
              </a:spcBef>
              <a:spcAft>
                <a:spcPts val="0"/>
              </a:spcAft>
              <a:buClr>
                <a:schemeClr val="accent2"/>
              </a:buClr>
              <a:buSzPts val="2400"/>
              <a:buNone/>
              <a:defRPr sz="2400">
                <a:solidFill>
                  <a:schemeClr val="accent2"/>
                </a:solidFill>
              </a:defRPr>
            </a:lvl5pPr>
            <a:lvl6pPr lvl="5" rtl="0">
              <a:lnSpc>
                <a:spcPct val="100000"/>
              </a:lnSpc>
              <a:spcBef>
                <a:spcPts val="0"/>
              </a:spcBef>
              <a:spcAft>
                <a:spcPts val="0"/>
              </a:spcAft>
              <a:buClr>
                <a:schemeClr val="accent2"/>
              </a:buClr>
              <a:buSzPts val="2400"/>
              <a:buNone/>
              <a:defRPr sz="2400">
                <a:solidFill>
                  <a:schemeClr val="accent2"/>
                </a:solidFill>
              </a:defRPr>
            </a:lvl6pPr>
            <a:lvl7pPr lvl="6" rtl="0">
              <a:lnSpc>
                <a:spcPct val="100000"/>
              </a:lnSpc>
              <a:spcBef>
                <a:spcPts val="0"/>
              </a:spcBef>
              <a:spcAft>
                <a:spcPts val="0"/>
              </a:spcAft>
              <a:buClr>
                <a:schemeClr val="accent2"/>
              </a:buClr>
              <a:buSzPts val="2400"/>
              <a:buNone/>
              <a:defRPr sz="2400">
                <a:solidFill>
                  <a:schemeClr val="accent2"/>
                </a:solidFill>
              </a:defRPr>
            </a:lvl7pPr>
            <a:lvl8pPr lvl="7" rtl="0">
              <a:lnSpc>
                <a:spcPct val="100000"/>
              </a:lnSpc>
              <a:spcBef>
                <a:spcPts val="0"/>
              </a:spcBef>
              <a:spcAft>
                <a:spcPts val="0"/>
              </a:spcAft>
              <a:buClr>
                <a:schemeClr val="accent2"/>
              </a:buClr>
              <a:buSzPts val="2400"/>
              <a:buNone/>
              <a:defRPr sz="2400">
                <a:solidFill>
                  <a:schemeClr val="accent2"/>
                </a:solidFill>
              </a:defRPr>
            </a:lvl8pPr>
            <a:lvl9pPr lvl="8" rtl="0">
              <a:lnSpc>
                <a:spcPct val="100000"/>
              </a:lnSpc>
              <a:spcBef>
                <a:spcPts val="0"/>
              </a:spcBef>
              <a:spcAft>
                <a:spcPts val="0"/>
              </a:spcAft>
              <a:buClr>
                <a:schemeClr val="accent2"/>
              </a:buClr>
              <a:buSzPts val="2400"/>
              <a:buNone/>
              <a:defRPr sz="2400">
                <a:solidFill>
                  <a:schemeClr val="accent2"/>
                </a:solidFill>
              </a:defRPr>
            </a:lvl9pPr>
          </a:lstStyle>
          <a:p>
            <a:endParaRPr/>
          </a:p>
        </p:txBody>
      </p:sp>
      <p:sp>
        <p:nvSpPr>
          <p:cNvPr id="59" name="Shape 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spcBef>
                <a:spcPts val="0"/>
              </a:spcBef>
              <a:buNone/>
              <a:defRPr>
                <a:solidFill>
                  <a:schemeClr val="accent1"/>
                </a:solidFill>
              </a:defRPr>
            </a:lvl1pPr>
            <a:lvl2pPr lvl="1" rtl="0">
              <a:spcBef>
                <a:spcPts val="0"/>
              </a:spcBef>
              <a:buNone/>
              <a:defRPr>
                <a:solidFill>
                  <a:schemeClr val="accent1"/>
                </a:solidFill>
              </a:defRPr>
            </a:lvl2pPr>
            <a:lvl3pPr lvl="2" rtl="0">
              <a:spcBef>
                <a:spcPts val="0"/>
              </a:spcBef>
              <a:buNone/>
              <a:defRPr>
                <a:solidFill>
                  <a:schemeClr val="accent1"/>
                </a:solidFill>
              </a:defRPr>
            </a:lvl3pPr>
            <a:lvl4pPr lvl="3" rtl="0">
              <a:spcBef>
                <a:spcPts val="0"/>
              </a:spcBef>
              <a:buNone/>
              <a:defRPr>
                <a:solidFill>
                  <a:schemeClr val="accent1"/>
                </a:solidFill>
              </a:defRPr>
            </a:lvl4pPr>
            <a:lvl5pPr lvl="4" rtl="0">
              <a:spcBef>
                <a:spcPts val="0"/>
              </a:spcBef>
              <a:buNone/>
              <a:defRPr>
                <a:solidFill>
                  <a:schemeClr val="accent1"/>
                </a:solidFill>
              </a:defRPr>
            </a:lvl5pPr>
            <a:lvl6pPr lvl="5" rtl="0">
              <a:spcBef>
                <a:spcPts val="0"/>
              </a:spcBef>
              <a:buNone/>
              <a:defRPr>
                <a:solidFill>
                  <a:schemeClr val="accent1"/>
                </a:solidFill>
              </a:defRPr>
            </a:lvl6pPr>
            <a:lvl7pPr lvl="6" rtl="0">
              <a:spcBef>
                <a:spcPts val="0"/>
              </a:spcBef>
              <a:buNone/>
              <a:defRPr>
                <a:solidFill>
                  <a:schemeClr val="accent1"/>
                </a:solidFill>
              </a:defRPr>
            </a:lvl7pPr>
            <a:lvl8pPr lvl="7" rtl="0">
              <a:spcBef>
                <a:spcPts val="0"/>
              </a:spcBef>
              <a:buNone/>
              <a:defRPr>
                <a:solidFill>
                  <a:schemeClr val="accent1"/>
                </a:solidFill>
              </a:defRPr>
            </a:lvl8pPr>
            <a:lvl9pPr lvl="8" rtl="0">
              <a:spcBef>
                <a:spcPts val="0"/>
              </a:spcBef>
              <a:buNone/>
              <a:defRPr>
                <a:solidFill>
                  <a:schemeClr val="accen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60"/>
        <p:cNvGrpSpPr/>
        <p:nvPr/>
      </p:nvGrpSpPr>
      <p:grpSpPr>
        <a:xfrm>
          <a:off x="0" y="0"/>
          <a:ext cx="0" cy="0"/>
          <a:chOff x="0" y="0"/>
          <a:chExt cx="0" cy="0"/>
        </a:xfrm>
      </p:grpSpPr>
      <p:cxnSp>
        <p:nvCxnSpPr>
          <p:cNvPr id="61" name="Shape 61"/>
          <p:cNvCxnSpPr/>
          <p:nvPr/>
        </p:nvCxnSpPr>
        <p:spPr>
          <a:xfrm>
            <a:off x="641934" y="3597500"/>
            <a:ext cx="390300" cy="0"/>
          </a:xfrm>
          <a:prstGeom prst="straightConnector1">
            <a:avLst/>
          </a:prstGeom>
          <a:noFill/>
          <a:ln w="28575" cap="flat" cmpd="sng">
            <a:solidFill>
              <a:schemeClr val="lt2"/>
            </a:solidFill>
            <a:prstDash val="solid"/>
            <a:round/>
            <a:headEnd type="none" w="med" len="med"/>
            <a:tailEnd type="none" w="med" len="med"/>
          </a:ln>
        </p:spPr>
      </p:cxnSp>
      <p:sp>
        <p:nvSpPr>
          <p:cNvPr id="62" name="Shape 62"/>
          <p:cNvSpPr txBox="1">
            <a:spLocks noGrp="1"/>
          </p:cNvSpPr>
          <p:nvPr>
            <p:ph type="title"/>
          </p:nvPr>
        </p:nvSpPr>
        <p:spPr>
          <a:xfrm>
            <a:off x="512700" y="1893300"/>
            <a:ext cx="8118600" cy="1522800"/>
          </a:xfrm>
          <a:prstGeom prst="rect">
            <a:avLst/>
          </a:prstGeom>
        </p:spPr>
        <p:txBody>
          <a:bodyPr spcFirstLastPara="1" wrap="square" lIns="91425" tIns="91425" rIns="91425" bIns="91425" anchor="b" anchorCtr="0"/>
          <a:lstStyle>
            <a:lvl1pPr lvl="0" rtl="0">
              <a:spcBef>
                <a:spcPts val="0"/>
              </a:spcBef>
              <a:spcAft>
                <a:spcPts val="0"/>
              </a:spcAft>
              <a:buClr>
                <a:schemeClr val="accent1"/>
              </a:buClr>
              <a:buSzPts val="6000"/>
              <a:buNone/>
              <a:defRPr sz="6000">
                <a:solidFill>
                  <a:schemeClr val="accent1"/>
                </a:solidFill>
              </a:defRPr>
            </a:lvl1pPr>
            <a:lvl2pPr lvl="1" rtl="0">
              <a:spcBef>
                <a:spcPts val="0"/>
              </a:spcBef>
              <a:spcAft>
                <a:spcPts val="0"/>
              </a:spcAft>
              <a:buClr>
                <a:schemeClr val="accent1"/>
              </a:buClr>
              <a:buSzPts val="6000"/>
              <a:buNone/>
              <a:defRPr sz="6000">
                <a:solidFill>
                  <a:schemeClr val="accent1"/>
                </a:solidFill>
              </a:defRPr>
            </a:lvl2pPr>
            <a:lvl3pPr lvl="2" rtl="0">
              <a:spcBef>
                <a:spcPts val="0"/>
              </a:spcBef>
              <a:spcAft>
                <a:spcPts val="0"/>
              </a:spcAft>
              <a:buClr>
                <a:schemeClr val="accent1"/>
              </a:buClr>
              <a:buSzPts val="6000"/>
              <a:buNone/>
              <a:defRPr sz="6000">
                <a:solidFill>
                  <a:schemeClr val="accent1"/>
                </a:solidFill>
              </a:defRPr>
            </a:lvl3pPr>
            <a:lvl4pPr lvl="3" rtl="0">
              <a:spcBef>
                <a:spcPts val="0"/>
              </a:spcBef>
              <a:spcAft>
                <a:spcPts val="0"/>
              </a:spcAft>
              <a:buClr>
                <a:schemeClr val="accent1"/>
              </a:buClr>
              <a:buSzPts val="6000"/>
              <a:buNone/>
              <a:defRPr sz="6000">
                <a:solidFill>
                  <a:schemeClr val="accent1"/>
                </a:solidFill>
              </a:defRPr>
            </a:lvl4pPr>
            <a:lvl5pPr lvl="4" rtl="0">
              <a:spcBef>
                <a:spcPts val="0"/>
              </a:spcBef>
              <a:spcAft>
                <a:spcPts val="0"/>
              </a:spcAft>
              <a:buClr>
                <a:schemeClr val="accent1"/>
              </a:buClr>
              <a:buSzPts val="6000"/>
              <a:buNone/>
              <a:defRPr sz="6000">
                <a:solidFill>
                  <a:schemeClr val="accent1"/>
                </a:solidFill>
              </a:defRPr>
            </a:lvl5pPr>
            <a:lvl6pPr lvl="5" rtl="0">
              <a:spcBef>
                <a:spcPts val="0"/>
              </a:spcBef>
              <a:spcAft>
                <a:spcPts val="0"/>
              </a:spcAft>
              <a:buClr>
                <a:schemeClr val="accent1"/>
              </a:buClr>
              <a:buSzPts val="6000"/>
              <a:buNone/>
              <a:defRPr sz="6000">
                <a:solidFill>
                  <a:schemeClr val="accent1"/>
                </a:solidFill>
              </a:defRPr>
            </a:lvl6pPr>
            <a:lvl7pPr lvl="6" rtl="0">
              <a:spcBef>
                <a:spcPts val="0"/>
              </a:spcBef>
              <a:spcAft>
                <a:spcPts val="0"/>
              </a:spcAft>
              <a:buClr>
                <a:schemeClr val="accent1"/>
              </a:buClr>
              <a:buSzPts val="6000"/>
              <a:buNone/>
              <a:defRPr sz="6000">
                <a:solidFill>
                  <a:schemeClr val="accent1"/>
                </a:solidFill>
              </a:defRPr>
            </a:lvl7pPr>
            <a:lvl8pPr lvl="7" rtl="0">
              <a:spcBef>
                <a:spcPts val="0"/>
              </a:spcBef>
              <a:spcAft>
                <a:spcPts val="0"/>
              </a:spcAft>
              <a:buClr>
                <a:schemeClr val="accent1"/>
              </a:buClr>
              <a:buSzPts val="6000"/>
              <a:buNone/>
              <a:defRPr sz="6000">
                <a:solidFill>
                  <a:schemeClr val="accent1"/>
                </a:solidFill>
              </a:defRPr>
            </a:lvl8pPr>
            <a:lvl9pPr lvl="8" rtl="0">
              <a:spcBef>
                <a:spcPts val="0"/>
              </a:spcBef>
              <a:spcAft>
                <a:spcPts val="0"/>
              </a:spcAft>
              <a:buClr>
                <a:schemeClr val="accent1"/>
              </a:buClr>
              <a:buSzPts val="6000"/>
              <a:buNone/>
              <a:defRPr sz="6000">
                <a:solidFill>
                  <a:schemeClr val="accent1"/>
                </a:solidFill>
              </a:defRPr>
            </a:lvl9pPr>
          </a:lstStyle>
          <a:p>
            <a:endParaRPr/>
          </a:p>
        </p:txBody>
      </p:sp>
      <p:sp>
        <p:nvSpPr>
          <p:cNvPr id="63" name="Shape 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spcBef>
                <a:spcPts val="0"/>
              </a:spcBef>
              <a:buNone/>
              <a:defRPr>
                <a:solidFill>
                  <a:schemeClr val="accent1"/>
                </a:solidFill>
              </a:defRPr>
            </a:lvl1pPr>
            <a:lvl2pPr lvl="1" rtl="0">
              <a:spcBef>
                <a:spcPts val="0"/>
              </a:spcBef>
              <a:buNone/>
              <a:defRPr>
                <a:solidFill>
                  <a:schemeClr val="accent1"/>
                </a:solidFill>
              </a:defRPr>
            </a:lvl2pPr>
            <a:lvl3pPr lvl="2" rtl="0">
              <a:spcBef>
                <a:spcPts val="0"/>
              </a:spcBef>
              <a:buNone/>
              <a:defRPr>
                <a:solidFill>
                  <a:schemeClr val="accent1"/>
                </a:solidFill>
              </a:defRPr>
            </a:lvl3pPr>
            <a:lvl4pPr lvl="3" rtl="0">
              <a:spcBef>
                <a:spcPts val="0"/>
              </a:spcBef>
              <a:buNone/>
              <a:defRPr>
                <a:solidFill>
                  <a:schemeClr val="accent1"/>
                </a:solidFill>
              </a:defRPr>
            </a:lvl4pPr>
            <a:lvl5pPr lvl="4" rtl="0">
              <a:spcBef>
                <a:spcPts val="0"/>
              </a:spcBef>
              <a:buNone/>
              <a:defRPr>
                <a:solidFill>
                  <a:schemeClr val="accent1"/>
                </a:solidFill>
              </a:defRPr>
            </a:lvl5pPr>
            <a:lvl6pPr lvl="5" rtl="0">
              <a:spcBef>
                <a:spcPts val="0"/>
              </a:spcBef>
              <a:buNone/>
              <a:defRPr>
                <a:solidFill>
                  <a:schemeClr val="accent1"/>
                </a:solidFill>
              </a:defRPr>
            </a:lvl6pPr>
            <a:lvl7pPr lvl="6" rtl="0">
              <a:spcBef>
                <a:spcPts val="0"/>
              </a:spcBef>
              <a:buNone/>
              <a:defRPr>
                <a:solidFill>
                  <a:schemeClr val="accent1"/>
                </a:solidFill>
              </a:defRPr>
            </a:lvl7pPr>
            <a:lvl8pPr lvl="7" rtl="0">
              <a:spcBef>
                <a:spcPts val="0"/>
              </a:spcBef>
              <a:buNone/>
              <a:defRPr>
                <a:solidFill>
                  <a:schemeClr val="accent1"/>
                </a:solidFill>
              </a:defRPr>
            </a:lvl8pPr>
            <a:lvl9pPr lvl="8" rtl="0">
              <a:spcBef>
                <a:spcPts val="0"/>
              </a:spcBef>
              <a:buNone/>
              <a:defRPr>
                <a:solidFill>
                  <a:schemeClr val="accen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4"/>
        <p:cNvGrpSpPr/>
        <p:nvPr/>
      </p:nvGrpSpPr>
      <p:grpSpPr>
        <a:xfrm>
          <a:off x="0" y="0"/>
          <a:ext cx="0" cy="0"/>
          <a:chOff x="0" y="0"/>
          <a:chExt cx="0" cy="0"/>
        </a:xfrm>
      </p:grpSpPr>
      <p:sp>
        <p:nvSpPr>
          <p:cNvPr id="65" name="Shape 65"/>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6" name="Shape 6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7" name="Shape 67"/>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8" name="Shape 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1" name="Shape 71"/>
          <p:cNvSpPr txBox="1">
            <a:spLocks noGrp="1"/>
          </p:cNvSpPr>
          <p:nvPr>
            <p:ph type="body" idx="1"/>
          </p:nvPr>
        </p:nvSpPr>
        <p:spPr>
          <a:xfrm>
            <a:off x="311700" y="1171675"/>
            <a:ext cx="3999900" cy="3397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2" name="Shape 72"/>
          <p:cNvSpPr txBox="1">
            <a:spLocks noGrp="1"/>
          </p:cNvSpPr>
          <p:nvPr>
            <p:ph type="body" idx="2"/>
          </p:nvPr>
        </p:nvSpPr>
        <p:spPr>
          <a:xfrm>
            <a:off x="4832400" y="1171675"/>
            <a:ext cx="3999900" cy="3397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3" name="Shape 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Shape 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9" name="Shape 7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0" name="Shape 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lstStyle>
            <a:lvl1pPr lvl="0" rtl="0">
              <a:spcBef>
                <a:spcPts val="0"/>
              </a:spcBef>
              <a:spcAft>
                <a:spcPts val="0"/>
              </a:spcAft>
              <a:buClr>
                <a:schemeClr val="accent1"/>
              </a:buClr>
              <a:buSzPts val="5400"/>
              <a:buNone/>
              <a:defRPr sz="5400">
                <a:solidFill>
                  <a:schemeClr val="accent1"/>
                </a:solidFill>
              </a:defRPr>
            </a:lvl1pPr>
            <a:lvl2pPr lvl="1" rtl="0">
              <a:spcBef>
                <a:spcPts val="0"/>
              </a:spcBef>
              <a:spcAft>
                <a:spcPts val="0"/>
              </a:spcAft>
              <a:buClr>
                <a:schemeClr val="accent1"/>
              </a:buClr>
              <a:buSzPts val="5400"/>
              <a:buNone/>
              <a:defRPr sz="5400">
                <a:solidFill>
                  <a:schemeClr val="accent1"/>
                </a:solidFill>
              </a:defRPr>
            </a:lvl2pPr>
            <a:lvl3pPr lvl="2" rtl="0">
              <a:spcBef>
                <a:spcPts val="0"/>
              </a:spcBef>
              <a:spcAft>
                <a:spcPts val="0"/>
              </a:spcAft>
              <a:buClr>
                <a:schemeClr val="accent1"/>
              </a:buClr>
              <a:buSzPts val="5400"/>
              <a:buNone/>
              <a:defRPr sz="5400">
                <a:solidFill>
                  <a:schemeClr val="accent1"/>
                </a:solidFill>
              </a:defRPr>
            </a:lvl3pPr>
            <a:lvl4pPr lvl="3" rtl="0">
              <a:spcBef>
                <a:spcPts val="0"/>
              </a:spcBef>
              <a:spcAft>
                <a:spcPts val="0"/>
              </a:spcAft>
              <a:buClr>
                <a:schemeClr val="accent1"/>
              </a:buClr>
              <a:buSzPts val="5400"/>
              <a:buNone/>
              <a:defRPr sz="5400">
                <a:solidFill>
                  <a:schemeClr val="accent1"/>
                </a:solidFill>
              </a:defRPr>
            </a:lvl4pPr>
            <a:lvl5pPr lvl="4" rtl="0">
              <a:spcBef>
                <a:spcPts val="0"/>
              </a:spcBef>
              <a:spcAft>
                <a:spcPts val="0"/>
              </a:spcAft>
              <a:buClr>
                <a:schemeClr val="accent1"/>
              </a:buClr>
              <a:buSzPts val="5400"/>
              <a:buNone/>
              <a:defRPr sz="5400">
                <a:solidFill>
                  <a:schemeClr val="accent1"/>
                </a:solidFill>
              </a:defRPr>
            </a:lvl5pPr>
            <a:lvl6pPr lvl="5" rtl="0">
              <a:spcBef>
                <a:spcPts val="0"/>
              </a:spcBef>
              <a:spcAft>
                <a:spcPts val="0"/>
              </a:spcAft>
              <a:buClr>
                <a:schemeClr val="accent1"/>
              </a:buClr>
              <a:buSzPts val="5400"/>
              <a:buNone/>
              <a:defRPr sz="5400">
                <a:solidFill>
                  <a:schemeClr val="accent1"/>
                </a:solidFill>
              </a:defRPr>
            </a:lvl6pPr>
            <a:lvl7pPr lvl="6" rtl="0">
              <a:spcBef>
                <a:spcPts val="0"/>
              </a:spcBef>
              <a:spcAft>
                <a:spcPts val="0"/>
              </a:spcAft>
              <a:buClr>
                <a:schemeClr val="accent1"/>
              </a:buClr>
              <a:buSzPts val="5400"/>
              <a:buNone/>
              <a:defRPr sz="5400">
                <a:solidFill>
                  <a:schemeClr val="accent1"/>
                </a:solidFill>
              </a:defRPr>
            </a:lvl7pPr>
            <a:lvl8pPr lvl="7" rtl="0">
              <a:spcBef>
                <a:spcPts val="0"/>
              </a:spcBef>
              <a:spcAft>
                <a:spcPts val="0"/>
              </a:spcAft>
              <a:buClr>
                <a:schemeClr val="accent1"/>
              </a:buClr>
              <a:buSzPts val="5400"/>
              <a:buNone/>
              <a:defRPr sz="5400">
                <a:solidFill>
                  <a:schemeClr val="accent1"/>
                </a:solidFill>
              </a:defRPr>
            </a:lvl8pPr>
            <a:lvl9pPr lvl="8" rtl="0">
              <a:spcBef>
                <a:spcPts val="0"/>
              </a:spcBef>
              <a:spcAft>
                <a:spcPts val="0"/>
              </a:spcAft>
              <a:buClr>
                <a:schemeClr val="accent1"/>
              </a:buClr>
              <a:buSzPts val="5400"/>
              <a:buNone/>
              <a:defRPr sz="5400">
                <a:solidFill>
                  <a:schemeClr val="accent1"/>
                </a:solidFill>
              </a:defRPr>
            </a:lvl9pPr>
          </a:lstStyle>
          <a:p>
            <a:endParaRPr/>
          </a:p>
        </p:txBody>
      </p:sp>
      <p:sp>
        <p:nvSpPr>
          <p:cNvPr id="83" name="Shape 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spcBef>
                <a:spcPts val="0"/>
              </a:spcBef>
              <a:buNone/>
              <a:defRPr>
                <a:solidFill>
                  <a:schemeClr val="accent1"/>
                </a:solidFill>
              </a:defRPr>
            </a:lvl1pPr>
            <a:lvl2pPr lvl="1" rtl="0">
              <a:spcBef>
                <a:spcPts val="0"/>
              </a:spcBef>
              <a:buNone/>
              <a:defRPr>
                <a:solidFill>
                  <a:schemeClr val="accent1"/>
                </a:solidFill>
              </a:defRPr>
            </a:lvl2pPr>
            <a:lvl3pPr lvl="2" rtl="0">
              <a:spcBef>
                <a:spcPts val="0"/>
              </a:spcBef>
              <a:buNone/>
              <a:defRPr>
                <a:solidFill>
                  <a:schemeClr val="accent1"/>
                </a:solidFill>
              </a:defRPr>
            </a:lvl3pPr>
            <a:lvl4pPr lvl="3" rtl="0">
              <a:spcBef>
                <a:spcPts val="0"/>
              </a:spcBef>
              <a:buNone/>
              <a:defRPr>
                <a:solidFill>
                  <a:schemeClr val="accent1"/>
                </a:solidFill>
              </a:defRPr>
            </a:lvl4pPr>
            <a:lvl5pPr lvl="4" rtl="0">
              <a:spcBef>
                <a:spcPts val="0"/>
              </a:spcBef>
              <a:buNone/>
              <a:defRPr>
                <a:solidFill>
                  <a:schemeClr val="accent1"/>
                </a:solidFill>
              </a:defRPr>
            </a:lvl5pPr>
            <a:lvl6pPr lvl="5" rtl="0">
              <a:spcBef>
                <a:spcPts val="0"/>
              </a:spcBef>
              <a:buNone/>
              <a:defRPr>
                <a:solidFill>
                  <a:schemeClr val="accent1"/>
                </a:solidFill>
              </a:defRPr>
            </a:lvl6pPr>
            <a:lvl7pPr lvl="6" rtl="0">
              <a:spcBef>
                <a:spcPts val="0"/>
              </a:spcBef>
              <a:buNone/>
              <a:defRPr>
                <a:solidFill>
                  <a:schemeClr val="accent1"/>
                </a:solidFill>
              </a:defRPr>
            </a:lvl7pPr>
            <a:lvl8pPr lvl="7" rtl="0">
              <a:spcBef>
                <a:spcPts val="0"/>
              </a:spcBef>
              <a:buNone/>
              <a:defRPr>
                <a:solidFill>
                  <a:schemeClr val="accent1"/>
                </a:solidFill>
              </a:defRPr>
            </a:lvl8pPr>
            <a:lvl9pPr lvl="8" rtl="0">
              <a:spcBef>
                <a:spcPts val="0"/>
              </a:spcBef>
              <a:buNone/>
              <a:defRPr>
                <a:solidFill>
                  <a:schemeClr val="accen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4"/>
        <p:cNvGrpSpPr/>
        <p:nvPr/>
      </p:nvGrpSpPr>
      <p:grpSpPr>
        <a:xfrm>
          <a:off x="0" y="0"/>
          <a:ext cx="0" cy="0"/>
          <a:chOff x="0" y="0"/>
          <a:chExt cx="0" cy="0"/>
        </a:xfrm>
      </p:grpSpPr>
      <p:sp>
        <p:nvSpPr>
          <p:cNvPr id="85" name="Shape 85"/>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86" name="Shape 86"/>
          <p:cNvCxnSpPr/>
          <p:nvPr/>
        </p:nvCxnSpPr>
        <p:spPr>
          <a:xfrm>
            <a:off x="5029675" y="4495500"/>
            <a:ext cx="686400" cy="0"/>
          </a:xfrm>
          <a:prstGeom prst="straightConnector1">
            <a:avLst/>
          </a:prstGeom>
          <a:noFill/>
          <a:ln w="19050" cap="flat" cmpd="sng">
            <a:solidFill>
              <a:schemeClr val="lt2"/>
            </a:solidFill>
            <a:prstDash val="solid"/>
            <a:round/>
            <a:headEnd type="none" w="med" len="med"/>
            <a:tailEnd type="none" w="med" len="med"/>
          </a:ln>
        </p:spPr>
      </p:cxnSp>
      <p:sp>
        <p:nvSpPr>
          <p:cNvPr id="87" name="Shape 87"/>
          <p:cNvSpPr txBox="1">
            <a:spLocks noGrp="1"/>
          </p:cNvSpPr>
          <p:nvPr>
            <p:ph type="title"/>
          </p:nvPr>
        </p:nvSpPr>
        <p:spPr>
          <a:xfrm>
            <a:off x="265500" y="1382350"/>
            <a:ext cx="4045200" cy="1333200"/>
          </a:xfrm>
          <a:prstGeom prst="rect">
            <a:avLst/>
          </a:prstGeom>
        </p:spPr>
        <p:txBody>
          <a:bodyPr spcFirstLastPara="1" wrap="square" lIns="91425" tIns="91425" rIns="91425" bIns="91425" anchor="b" anchorCtr="0"/>
          <a:lstStyle>
            <a:lvl1pPr lvl="0" algn="ctr" rtl="0">
              <a:spcBef>
                <a:spcPts val="0"/>
              </a:spcBef>
              <a:spcAft>
                <a:spcPts val="0"/>
              </a:spcAft>
              <a:buClr>
                <a:schemeClr val="lt2"/>
              </a:buClr>
              <a:buSzPts val="4200"/>
              <a:buNone/>
              <a:defRPr sz="4200">
                <a:solidFill>
                  <a:schemeClr val="lt2"/>
                </a:solidFill>
              </a:defRPr>
            </a:lvl1pPr>
            <a:lvl2pPr lvl="1" algn="ctr" rtl="0">
              <a:spcBef>
                <a:spcPts val="0"/>
              </a:spcBef>
              <a:spcAft>
                <a:spcPts val="0"/>
              </a:spcAft>
              <a:buClr>
                <a:schemeClr val="lt2"/>
              </a:buClr>
              <a:buSzPts val="4200"/>
              <a:buNone/>
              <a:defRPr sz="4200">
                <a:solidFill>
                  <a:schemeClr val="lt2"/>
                </a:solidFill>
              </a:defRPr>
            </a:lvl2pPr>
            <a:lvl3pPr lvl="2" algn="ctr" rtl="0">
              <a:spcBef>
                <a:spcPts val="0"/>
              </a:spcBef>
              <a:spcAft>
                <a:spcPts val="0"/>
              </a:spcAft>
              <a:buClr>
                <a:schemeClr val="lt2"/>
              </a:buClr>
              <a:buSzPts val="4200"/>
              <a:buNone/>
              <a:defRPr sz="4200">
                <a:solidFill>
                  <a:schemeClr val="lt2"/>
                </a:solidFill>
              </a:defRPr>
            </a:lvl3pPr>
            <a:lvl4pPr lvl="3" algn="ctr" rtl="0">
              <a:spcBef>
                <a:spcPts val="0"/>
              </a:spcBef>
              <a:spcAft>
                <a:spcPts val="0"/>
              </a:spcAft>
              <a:buClr>
                <a:schemeClr val="lt2"/>
              </a:buClr>
              <a:buSzPts val="4200"/>
              <a:buNone/>
              <a:defRPr sz="4200">
                <a:solidFill>
                  <a:schemeClr val="lt2"/>
                </a:solidFill>
              </a:defRPr>
            </a:lvl4pPr>
            <a:lvl5pPr lvl="4" algn="ctr" rtl="0">
              <a:spcBef>
                <a:spcPts val="0"/>
              </a:spcBef>
              <a:spcAft>
                <a:spcPts val="0"/>
              </a:spcAft>
              <a:buClr>
                <a:schemeClr val="lt2"/>
              </a:buClr>
              <a:buSzPts val="4200"/>
              <a:buNone/>
              <a:defRPr sz="4200">
                <a:solidFill>
                  <a:schemeClr val="lt2"/>
                </a:solidFill>
              </a:defRPr>
            </a:lvl5pPr>
            <a:lvl6pPr lvl="5" algn="ctr" rtl="0">
              <a:spcBef>
                <a:spcPts val="0"/>
              </a:spcBef>
              <a:spcAft>
                <a:spcPts val="0"/>
              </a:spcAft>
              <a:buClr>
                <a:schemeClr val="lt2"/>
              </a:buClr>
              <a:buSzPts val="4200"/>
              <a:buNone/>
              <a:defRPr sz="4200">
                <a:solidFill>
                  <a:schemeClr val="lt2"/>
                </a:solidFill>
              </a:defRPr>
            </a:lvl6pPr>
            <a:lvl7pPr lvl="6" algn="ctr" rtl="0">
              <a:spcBef>
                <a:spcPts val="0"/>
              </a:spcBef>
              <a:spcAft>
                <a:spcPts val="0"/>
              </a:spcAft>
              <a:buClr>
                <a:schemeClr val="lt2"/>
              </a:buClr>
              <a:buSzPts val="4200"/>
              <a:buNone/>
              <a:defRPr sz="4200">
                <a:solidFill>
                  <a:schemeClr val="lt2"/>
                </a:solidFill>
              </a:defRPr>
            </a:lvl7pPr>
            <a:lvl8pPr lvl="7" algn="ctr" rtl="0">
              <a:spcBef>
                <a:spcPts val="0"/>
              </a:spcBef>
              <a:spcAft>
                <a:spcPts val="0"/>
              </a:spcAft>
              <a:buClr>
                <a:schemeClr val="lt2"/>
              </a:buClr>
              <a:buSzPts val="4200"/>
              <a:buNone/>
              <a:defRPr sz="4200">
                <a:solidFill>
                  <a:schemeClr val="lt2"/>
                </a:solidFill>
              </a:defRPr>
            </a:lvl8pPr>
            <a:lvl9pPr lvl="8" algn="ctr" rtl="0">
              <a:spcBef>
                <a:spcPts val="0"/>
              </a:spcBef>
              <a:spcAft>
                <a:spcPts val="0"/>
              </a:spcAft>
              <a:buClr>
                <a:schemeClr val="lt2"/>
              </a:buClr>
              <a:buSzPts val="4200"/>
              <a:buNone/>
              <a:defRPr sz="4200">
                <a:solidFill>
                  <a:schemeClr val="lt2"/>
                </a:solidFill>
              </a:defRPr>
            </a:lvl9pPr>
          </a:lstStyle>
          <a:p>
            <a:endParaRPr/>
          </a:p>
        </p:txBody>
      </p:sp>
      <p:sp>
        <p:nvSpPr>
          <p:cNvPr id="88" name="Shape 88"/>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9" name="Shape 8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Clr>
                <a:schemeClr val="accent1"/>
              </a:buClr>
              <a:buSzPts val="1800"/>
              <a:buChar char="●"/>
              <a:defRPr>
                <a:solidFill>
                  <a:schemeClr val="accent1"/>
                </a:solidFill>
              </a:defRPr>
            </a:lvl1pPr>
            <a:lvl2pPr marL="914400" lvl="1" indent="-317500" rtl="0">
              <a:spcBef>
                <a:spcPts val="1600"/>
              </a:spcBef>
              <a:spcAft>
                <a:spcPts val="0"/>
              </a:spcAft>
              <a:buClr>
                <a:schemeClr val="accent1"/>
              </a:buClr>
              <a:buSzPts val="1400"/>
              <a:buChar char="○"/>
              <a:defRPr>
                <a:solidFill>
                  <a:schemeClr val="accent1"/>
                </a:solidFill>
              </a:defRPr>
            </a:lvl2pPr>
            <a:lvl3pPr marL="1371600" lvl="2" indent="-317500" rtl="0">
              <a:spcBef>
                <a:spcPts val="1600"/>
              </a:spcBef>
              <a:spcAft>
                <a:spcPts val="0"/>
              </a:spcAft>
              <a:buClr>
                <a:schemeClr val="accent1"/>
              </a:buClr>
              <a:buSzPts val="1400"/>
              <a:buChar char="■"/>
              <a:defRPr>
                <a:solidFill>
                  <a:schemeClr val="accent1"/>
                </a:solidFill>
              </a:defRPr>
            </a:lvl3pPr>
            <a:lvl4pPr marL="1828800" lvl="3" indent="-317500" rtl="0">
              <a:spcBef>
                <a:spcPts val="1600"/>
              </a:spcBef>
              <a:spcAft>
                <a:spcPts val="0"/>
              </a:spcAft>
              <a:buClr>
                <a:schemeClr val="accent1"/>
              </a:buClr>
              <a:buSzPts val="1400"/>
              <a:buChar char="●"/>
              <a:defRPr>
                <a:solidFill>
                  <a:schemeClr val="accent1"/>
                </a:solidFill>
              </a:defRPr>
            </a:lvl4pPr>
            <a:lvl5pPr marL="2286000" lvl="4" indent="-317500" rtl="0">
              <a:spcBef>
                <a:spcPts val="1600"/>
              </a:spcBef>
              <a:spcAft>
                <a:spcPts val="0"/>
              </a:spcAft>
              <a:buClr>
                <a:schemeClr val="accent1"/>
              </a:buClr>
              <a:buSzPts val="1400"/>
              <a:buChar char="○"/>
              <a:defRPr>
                <a:solidFill>
                  <a:schemeClr val="accent1"/>
                </a:solidFill>
              </a:defRPr>
            </a:lvl5pPr>
            <a:lvl6pPr marL="2743200" lvl="5" indent="-317500" rtl="0">
              <a:spcBef>
                <a:spcPts val="1600"/>
              </a:spcBef>
              <a:spcAft>
                <a:spcPts val="0"/>
              </a:spcAft>
              <a:buClr>
                <a:schemeClr val="accent1"/>
              </a:buClr>
              <a:buSzPts val="1400"/>
              <a:buChar char="■"/>
              <a:defRPr>
                <a:solidFill>
                  <a:schemeClr val="accent1"/>
                </a:solidFill>
              </a:defRPr>
            </a:lvl6pPr>
            <a:lvl7pPr marL="3200400" lvl="6" indent="-317500" rtl="0">
              <a:spcBef>
                <a:spcPts val="1600"/>
              </a:spcBef>
              <a:spcAft>
                <a:spcPts val="0"/>
              </a:spcAft>
              <a:buClr>
                <a:schemeClr val="accent1"/>
              </a:buClr>
              <a:buSzPts val="1400"/>
              <a:buChar char="●"/>
              <a:defRPr>
                <a:solidFill>
                  <a:schemeClr val="accent1"/>
                </a:solidFill>
              </a:defRPr>
            </a:lvl7pPr>
            <a:lvl8pPr marL="3657600" lvl="7" indent="-317500" rtl="0">
              <a:spcBef>
                <a:spcPts val="1600"/>
              </a:spcBef>
              <a:spcAft>
                <a:spcPts val="0"/>
              </a:spcAft>
              <a:buClr>
                <a:schemeClr val="accent1"/>
              </a:buClr>
              <a:buSzPts val="1400"/>
              <a:buChar char="○"/>
              <a:defRPr>
                <a:solidFill>
                  <a:schemeClr val="accent1"/>
                </a:solidFill>
              </a:defRPr>
            </a:lvl8pPr>
            <a:lvl9pPr marL="4114800" lvl="8" indent="-317500" rtl="0">
              <a:spcBef>
                <a:spcPts val="1600"/>
              </a:spcBef>
              <a:spcAft>
                <a:spcPts val="1600"/>
              </a:spcAft>
              <a:buClr>
                <a:schemeClr val="accent1"/>
              </a:buClr>
              <a:buSzPts val="1400"/>
              <a:buChar char="■"/>
              <a:defRPr>
                <a:solidFill>
                  <a:schemeClr val="accent1"/>
                </a:solidFill>
              </a:defRPr>
            </a:lvl9pPr>
          </a:lstStyle>
          <a:p>
            <a:endParaRPr/>
          </a:p>
        </p:txBody>
      </p:sp>
      <p:sp>
        <p:nvSpPr>
          <p:cNvPr id="90" name="Shape 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spcBef>
                <a:spcPts val="0"/>
              </a:spcBef>
              <a:buNone/>
              <a:defRPr>
                <a:solidFill>
                  <a:schemeClr val="accent1"/>
                </a:solidFill>
              </a:defRPr>
            </a:lvl1pPr>
            <a:lvl2pPr lvl="1" rtl="0">
              <a:spcBef>
                <a:spcPts val="0"/>
              </a:spcBef>
              <a:buNone/>
              <a:defRPr>
                <a:solidFill>
                  <a:schemeClr val="accent1"/>
                </a:solidFill>
              </a:defRPr>
            </a:lvl2pPr>
            <a:lvl3pPr lvl="2" rtl="0">
              <a:spcBef>
                <a:spcPts val="0"/>
              </a:spcBef>
              <a:buNone/>
              <a:defRPr>
                <a:solidFill>
                  <a:schemeClr val="accent1"/>
                </a:solidFill>
              </a:defRPr>
            </a:lvl3pPr>
            <a:lvl4pPr lvl="3" rtl="0">
              <a:spcBef>
                <a:spcPts val="0"/>
              </a:spcBef>
              <a:buNone/>
              <a:defRPr>
                <a:solidFill>
                  <a:schemeClr val="accent1"/>
                </a:solidFill>
              </a:defRPr>
            </a:lvl4pPr>
            <a:lvl5pPr lvl="4" rtl="0">
              <a:spcBef>
                <a:spcPts val="0"/>
              </a:spcBef>
              <a:buNone/>
              <a:defRPr>
                <a:solidFill>
                  <a:schemeClr val="accent1"/>
                </a:solidFill>
              </a:defRPr>
            </a:lvl5pPr>
            <a:lvl6pPr lvl="5" rtl="0">
              <a:spcBef>
                <a:spcPts val="0"/>
              </a:spcBef>
              <a:buNone/>
              <a:defRPr>
                <a:solidFill>
                  <a:schemeClr val="accent1"/>
                </a:solidFill>
              </a:defRPr>
            </a:lvl6pPr>
            <a:lvl7pPr lvl="6" rtl="0">
              <a:spcBef>
                <a:spcPts val="0"/>
              </a:spcBef>
              <a:buNone/>
              <a:defRPr>
                <a:solidFill>
                  <a:schemeClr val="accent1"/>
                </a:solidFill>
              </a:defRPr>
            </a:lvl7pPr>
            <a:lvl8pPr lvl="7" rtl="0">
              <a:spcBef>
                <a:spcPts val="0"/>
              </a:spcBef>
              <a:buNone/>
              <a:defRPr>
                <a:solidFill>
                  <a:schemeClr val="accent1"/>
                </a:solidFill>
              </a:defRPr>
            </a:lvl8pPr>
            <a:lvl9pPr lvl="8" rtl="0">
              <a:spcBef>
                <a:spcPts val="0"/>
              </a:spcBef>
              <a:buNone/>
              <a:defRPr>
                <a:solidFill>
                  <a:schemeClr val="accen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93" name="Shape 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311700" y="1039650"/>
            <a:ext cx="8520600" cy="2106300"/>
          </a:xfrm>
          <a:prstGeom prst="rect">
            <a:avLst/>
          </a:prstGeom>
        </p:spPr>
        <p:txBody>
          <a:bodyPr spcFirstLastPara="1" wrap="square" lIns="91425" tIns="91425" rIns="91425" bIns="91425" anchor="b" anchorCtr="0"/>
          <a:lstStyle>
            <a:lvl1pPr lvl="0" algn="ctr" rtl="0">
              <a:spcBef>
                <a:spcPts val="0"/>
              </a:spcBef>
              <a:spcAft>
                <a:spcPts val="0"/>
              </a:spcAft>
              <a:buSzPts val="14000"/>
              <a:buNone/>
              <a:defRPr sz="14000" b="1"/>
            </a:lvl1pPr>
            <a:lvl2pPr lvl="1" algn="ctr" rtl="0">
              <a:spcBef>
                <a:spcPts val="0"/>
              </a:spcBef>
              <a:spcAft>
                <a:spcPts val="0"/>
              </a:spcAft>
              <a:buSzPts val="14000"/>
              <a:buNone/>
              <a:defRPr sz="14000" b="1"/>
            </a:lvl2pPr>
            <a:lvl3pPr lvl="2" algn="ctr" rtl="0">
              <a:spcBef>
                <a:spcPts val="0"/>
              </a:spcBef>
              <a:spcAft>
                <a:spcPts val="0"/>
              </a:spcAft>
              <a:buSzPts val="14000"/>
              <a:buNone/>
              <a:defRPr sz="14000" b="1"/>
            </a:lvl3pPr>
            <a:lvl4pPr lvl="3" algn="ctr" rtl="0">
              <a:spcBef>
                <a:spcPts val="0"/>
              </a:spcBef>
              <a:spcAft>
                <a:spcPts val="0"/>
              </a:spcAft>
              <a:buSzPts val="14000"/>
              <a:buNone/>
              <a:defRPr sz="14000" b="1"/>
            </a:lvl4pPr>
            <a:lvl5pPr lvl="4" algn="ctr" rtl="0">
              <a:spcBef>
                <a:spcPts val="0"/>
              </a:spcBef>
              <a:spcAft>
                <a:spcPts val="0"/>
              </a:spcAft>
              <a:buSzPts val="14000"/>
              <a:buNone/>
              <a:defRPr sz="14000" b="1"/>
            </a:lvl5pPr>
            <a:lvl6pPr lvl="5" algn="ctr" rtl="0">
              <a:spcBef>
                <a:spcPts val="0"/>
              </a:spcBef>
              <a:spcAft>
                <a:spcPts val="0"/>
              </a:spcAft>
              <a:buSzPts val="14000"/>
              <a:buNone/>
              <a:defRPr sz="14000" b="1"/>
            </a:lvl6pPr>
            <a:lvl7pPr lvl="6" algn="ctr" rtl="0">
              <a:spcBef>
                <a:spcPts val="0"/>
              </a:spcBef>
              <a:spcAft>
                <a:spcPts val="0"/>
              </a:spcAft>
              <a:buSzPts val="14000"/>
              <a:buNone/>
              <a:defRPr sz="14000" b="1"/>
            </a:lvl7pPr>
            <a:lvl8pPr lvl="7" algn="ctr" rtl="0">
              <a:spcBef>
                <a:spcPts val="0"/>
              </a:spcBef>
              <a:spcAft>
                <a:spcPts val="0"/>
              </a:spcAft>
              <a:buSzPts val="14000"/>
              <a:buNone/>
              <a:defRPr sz="14000" b="1"/>
            </a:lvl8pPr>
            <a:lvl9pPr lvl="8" algn="ctr" rtl="0">
              <a:spcBef>
                <a:spcPts val="0"/>
              </a:spcBef>
              <a:spcAft>
                <a:spcPts val="0"/>
              </a:spcAft>
              <a:buSzPts val="14000"/>
              <a:buNone/>
              <a:defRPr sz="14000" b="1"/>
            </a:lvl9pPr>
          </a:lstStyle>
          <a:p>
            <a:endParaRPr/>
          </a:p>
        </p:txBody>
      </p:sp>
      <p:sp>
        <p:nvSpPr>
          <p:cNvPr id="96" name="Shape 96"/>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97" name="Shape 9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
        <p:nvSpPr>
          <p:cNvPr id="99" name="Shape 9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spcBef>
                <a:spcPts val="0"/>
              </a:spcBef>
              <a:buNone/>
              <a:defRPr sz="1000">
                <a:solidFill>
                  <a:schemeClr val="dk2"/>
                </a:solidFill>
              </a:defRPr>
            </a:lvl1pPr>
            <a:lvl2pPr lvl="1" algn="r">
              <a:spcBef>
                <a:spcPts val="0"/>
              </a:spcBef>
              <a:buNone/>
              <a:defRPr sz="1000">
                <a:solidFill>
                  <a:schemeClr val="dk2"/>
                </a:solidFill>
              </a:defRPr>
            </a:lvl2pPr>
            <a:lvl3pPr lvl="2" algn="r">
              <a:spcBef>
                <a:spcPts val="0"/>
              </a:spcBef>
              <a:buNone/>
              <a:defRPr sz="1000">
                <a:solidFill>
                  <a:schemeClr val="dk2"/>
                </a:solidFill>
              </a:defRPr>
            </a:lvl3pPr>
            <a:lvl4pPr lvl="3" algn="r">
              <a:spcBef>
                <a:spcPts val="0"/>
              </a:spcBef>
              <a:buNone/>
              <a:defRPr sz="1000">
                <a:solidFill>
                  <a:schemeClr val="dk2"/>
                </a:solidFill>
              </a:defRPr>
            </a:lvl4pPr>
            <a:lvl5pPr lvl="4" algn="r">
              <a:spcBef>
                <a:spcPts val="0"/>
              </a:spcBef>
              <a:buNone/>
              <a:defRPr sz="1000">
                <a:solidFill>
                  <a:schemeClr val="dk2"/>
                </a:solidFill>
              </a:defRPr>
            </a:lvl5pPr>
            <a:lvl6pPr lvl="5" algn="r">
              <a:spcBef>
                <a:spcPts val="0"/>
              </a:spcBef>
              <a:buNone/>
              <a:defRPr sz="1000">
                <a:solidFill>
                  <a:schemeClr val="dk2"/>
                </a:solidFill>
              </a:defRPr>
            </a:lvl6pPr>
            <a:lvl7pPr lvl="6" algn="r">
              <a:spcBef>
                <a:spcPts val="0"/>
              </a:spcBef>
              <a:buNone/>
              <a:defRPr sz="1000">
                <a:solidFill>
                  <a:schemeClr val="dk2"/>
                </a:solidFill>
              </a:defRPr>
            </a:lvl7pPr>
            <a:lvl8pPr lvl="7" algn="r">
              <a:spcBef>
                <a:spcPts val="0"/>
              </a:spcBef>
              <a:buNone/>
              <a:defRPr sz="1000">
                <a:solidFill>
                  <a:schemeClr val="dk2"/>
                </a:solidFill>
              </a:defRPr>
            </a:lvl8pPr>
            <a:lvl9pPr lvl="8" algn="r">
              <a:spcBef>
                <a:spcPts val="0"/>
              </a:spcBef>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paperback">
    <p:bg>
      <p:bgPr>
        <a:solidFill>
          <a:schemeClr val="accen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311700" y="445025"/>
            <a:ext cx="8520600" cy="6132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a:endParaRPr/>
          </a:p>
        </p:txBody>
      </p:sp>
      <p:sp>
        <p:nvSpPr>
          <p:cNvPr id="52" name="Shape 52"/>
          <p:cNvSpPr txBox="1">
            <a:spLocks noGrp="1"/>
          </p:cNvSpPr>
          <p:nvPr>
            <p:ph type="body" idx="1"/>
          </p:nvPr>
        </p:nvSpPr>
        <p:spPr>
          <a:xfrm>
            <a:off x="311700" y="1171600"/>
            <a:ext cx="8520600" cy="33972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marL="914400" lvl="1" indent="-317500" rtl="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marL="1371600" lvl="2" indent="-317500" rtl="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marL="1828800" lvl="3" indent="-317500" rtl="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marL="2286000" lvl="4" indent="-317500" rtl="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marL="2743200" lvl="5" indent="-317500" rtl="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marL="3200400" lvl="6" indent="-317500" rtl="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marL="3657600" lvl="7" indent="-317500" rtl="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marL="4114800" lvl="8" indent="-317500" rtl="0">
              <a:lnSpc>
                <a:spcPct val="115000"/>
              </a:lnSpc>
              <a:spcBef>
                <a:spcPts val="1600"/>
              </a:spcBef>
              <a:spcAft>
                <a:spcPts val="160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a:endParaRPr/>
          </a:p>
        </p:txBody>
      </p:sp>
      <p:sp>
        <p:nvSpPr>
          <p:cNvPr id="53" name="Shape 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spcBef>
                <a:spcPts val="0"/>
              </a:spcBef>
              <a:buNone/>
              <a:defRPr sz="1000">
                <a:solidFill>
                  <a:schemeClr val="dk1"/>
                </a:solidFill>
                <a:latin typeface="Old Standard TT"/>
                <a:ea typeface="Old Standard TT"/>
                <a:cs typeface="Old Standard TT"/>
                <a:sym typeface="Old Standard TT"/>
              </a:defRPr>
            </a:lvl1pPr>
            <a:lvl2pPr lvl="1" algn="r" rtl="0">
              <a:spcBef>
                <a:spcPts val="0"/>
              </a:spcBef>
              <a:buNone/>
              <a:defRPr sz="1000">
                <a:solidFill>
                  <a:schemeClr val="dk1"/>
                </a:solidFill>
                <a:latin typeface="Old Standard TT"/>
                <a:ea typeface="Old Standard TT"/>
                <a:cs typeface="Old Standard TT"/>
                <a:sym typeface="Old Standard TT"/>
              </a:defRPr>
            </a:lvl2pPr>
            <a:lvl3pPr lvl="2" algn="r" rtl="0">
              <a:spcBef>
                <a:spcPts val="0"/>
              </a:spcBef>
              <a:buNone/>
              <a:defRPr sz="1000">
                <a:solidFill>
                  <a:schemeClr val="dk1"/>
                </a:solidFill>
                <a:latin typeface="Old Standard TT"/>
                <a:ea typeface="Old Standard TT"/>
                <a:cs typeface="Old Standard TT"/>
                <a:sym typeface="Old Standard TT"/>
              </a:defRPr>
            </a:lvl3pPr>
            <a:lvl4pPr lvl="3" algn="r" rtl="0">
              <a:spcBef>
                <a:spcPts val="0"/>
              </a:spcBef>
              <a:buNone/>
              <a:defRPr sz="1000">
                <a:solidFill>
                  <a:schemeClr val="dk1"/>
                </a:solidFill>
                <a:latin typeface="Old Standard TT"/>
                <a:ea typeface="Old Standard TT"/>
                <a:cs typeface="Old Standard TT"/>
                <a:sym typeface="Old Standard TT"/>
              </a:defRPr>
            </a:lvl4pPr>
            <a:lvl5pPr lvl="4" algn="r" rtl="0">
              <a:spcBef>
                <a:spcPts val="0"/>
              </a:spcBef>
              <a:buNone/>
              <a:defRPr sz="1000">
                <a:solidFill>
                  <a:schemeClr val="dk1"/>
                </a:solidFill>
                <a:latin typeface="Old Standard TT"/>
                <a:ea typeface="Old Standard TT"/>
                <a:cs typeface="Old Standard TT"/>
                <a:sym typeface="Old Standard TT"/>
              </a:defRPr>
            </a:lvl5pPr>
            <a:lvl6pPr lvl="5" algn="r" rtl="0">
              <a:spcBef>
                <a:spcPts val="0"/>
              </a:spcBef>
              <a:buNone/>
              <a:defRPr sz="1000">
                <a:solidFill>
                  <a:schemeClr val="dk1"/>
                </a:solidFill>
                <a:latin typeface="Old Standard TT"/>
                <a:ea typeface="Old Standard TT"/>
                <a:cs typeface="Old Standard TT"/>
                <a:sym typeface="Old Standard TT"/>
              </a:defRPr>
            </a:lvl6pPr>
            <a:lvl7pPr lvl="6" algn="r" rtl="0">
              <a:spcBef>
                <a:spcPts val="0"/>
              </a:spcBef>
              <a:buNone/>
              <a:defRPr sz="1000">
                <a:solidFill>
                  <a:schemeClr val="dk1"/>
                </a:solidFill>
                <a:latin typeface="Old Standard TT"/>
                <a:ea typeface="Old Standard TT"/>
                <a:cs typeface="Old Standard TT"/>
                <a:sym typeface="Old Standard TT"/>
              </a:defRPr>
            </a:lvl7pPr>
            <a:lvl8pPr lvl="7" algn="r" rtl="0">
              <a:spcBef>
                <a:spcPts val="0"/>
              </a:spcBef>
              <a:buNone/>
              <a:defRPr sz="1000">
                <a:solidFill>
                  <a:schemeClr val="dk1"/>
                </a:solidFill>
                <a:latin typeface="Old Standard TT"/>
                <a:ea typeface="Old Standard TT"/>
                <a:cs typeface="Old Standard TT"/>
                <a:sym typeface="Old Standard TT"/>
              </a:defRPr>
            </a:lvl8pPr>
            <a:lvl9pPr lvl="8" algn="r" rtl="0">
              <a:spcBef>
                <a:spcPts val="0"/>
              </a:spcBef>
              <a:buNone/>
              <a:defRPr sz="1000">
                <a:solidFill>
                  <a:schemeClr val="dk1"/>
                </a:solidFill>
                <a:latin typeface="Old Standard TT"/>
                <a:ea typeface="Old Standard TT"/>
                <a:cs typeface="Old Standard TT"/>
                <a:sym typeface="Old Standard TT"/>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ransition spd="slow">
    <p:push dir="r"/>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8.gif"/></Relationships>
</file>

<file path=ppt/slides/_rels/slide14.xml.rels><?xml version="1.0" encoding="UTF-8" standalone="yes"?>
<Relationships xmlns="http://schemas.openxmlformats.org/package/2006/relationships"><Relationship Id="rId3" Type="http://schemas.openxmlformats.org/officeDocument/2006/relationships/hyperlink" Target="https://pixnio.com/objects/toys/game-social-game-figure-cube-box"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7.jpg"/><Relationship Id="rId7"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45.jpg"/></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pixabay.com/en/technology-processor-modernity-2818664/" TargetMode="External"/><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image" Target="../media/image57.png"/><Relationship Id="rId4" Type="http://schemas.openxmlformats.org/officeDocument/2006/relationships/image" Target="../media/image56.jpg"/></Relationships>
</file>

<file path=ppt/slides/_rels/slide3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hyperlink" Target="https://pixabay.com/en/bangladesh-flag-hand-national-641526/"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3.xml"/><Relationship Id="rId1" Type="http://schemas.openxmlformats.org/officeDocument/2006/relationships/slideLayout" Target="../slideLayouts/slideLayout11.xml"/><Relationship Id="rId5" Type="http://schemas.openxmlformats.org/officeDocument/2006/relationships/image" Target="../media/image79.png"/><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82.png"/><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88.png"/><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97.wmf"/><Relationship Id="rId5" Type="http://schemas.openxmlformats.org/officeDocument/2006/relationships/image" Target="../media/image96.jp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18.jp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grpSp>
        <p:nvGrpSpPr>
          <p:cNvPr id="104" name="Shape 104"/>
          <p:cNvGrpSpPr/>
          <p:nvPr/>
        </p:nvGrpSpPr>
        <p:grpSpPr>
          <a:xfrm>
            <a:off x="11669" y="3550009"/>
            <a:ext cx="9136085" cy="1593868"/>
            <a:chOff x="627850" y="3405088"/>
            <a:chExt cx="7824000" cy="1738513"/>
          </a:xfrm>
        </p:grpSpPr>
        <p:sp>
          <p:nvSpPr>
            <p:cNvPr id="105" name="Shape 105"/>
            <p:cNvSpPr/>
            <p:nvPr/>
          </p:nvSpPr>
          <p:spPr>
            <a:xfrm>
              <a:off x="627850" y="3405088"/>
              <a:ext cx="7824000" cy="1557300"/>
            </a:xfrm>
            <a:prstGeom prst="rect">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6" name="Shape 106"/>
            <p:cNvSpPr/>
            <p:nvPr/>
          </p:nvSpPr>
          <p:spPr>
            <a:xfrm>
              <a:off x="627850" y="4962400"/>
              <a:ext cx="7824000" cy="181200"/>
            </a:xfrm>
            <a:prstGeom prst="rect">
              <a:avLst/>
            </a:prstGeom>
            <a:solidFill>
              <a:srgbClr val="000000"/>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FFFFFF"/>
                </a:solidFill>
              </a:endParaRPr>
            </a:p>
          </p:txBody>
        </p:sp>
      </p:grpSp>
      <p:pic>
        <p:nvPicPr>
          <p:cNvPr id="107" name="Shape 107"/>
          <p:cNvPicPr preferRelativeResize="0"/>
          <p:nvPr/>
        </p:nvPicPr>
        <p:blipFill rotWithShape="1">
          <a:blip r:embed="rId3">
            <a:alphaModFix/>
          </a:blip>
          <a:srcRect l="31729" t="21317" r="29875" b="2195"/>
          <a:stretch/>
        </p:blipFill>
        <p:spPr>
          <a:xfrm>
            <a:off x="6457026" y="-11150"/>
            <a:ext cx="2690802" cy="3572325"/>
          </a:xfrm>
          <a:prstGeom prst="rect">
            <a:avLst/>
          </a:prstGeom>
          <a:noFill/>
          <a:ln>
            <a:noFill/>
          </a:ln>
        </p:spPr>
      </p:pic>
      <p:pic>
        <p:nvPicPr>
          <p:cNvPr id="108" name="Shape 108"/>
          <p:cNvPicPr preferRelativeResize="0"/>
          <p:nvPr/>
        </p:nvPicPr>
        <p:blipFill rotWithShape="1">
          <a:blip r:embed="rId4">
            <a:alphaModFix/>
          </a:blip>
          <a:srcRect l="12826" t="11292" r="15194"/>
          <a:stretch/>
        </p:blipFill>
        <p:spPr>
          <a:xfrm>
            <a:off x="11675" y="0"/>
            <a:ext cx="3856451" cy="3564651"/>
          </a:xfrm>
          <a:prstGeom prst="rect">
            <a:avLst/>
          </a:prstGeom>
          <a:noFill/>
          <a:ln>
            <a:noFill/>
          </a:ln>
        </p:spPr>
      </p:pic>
      <p:pic>
        <p:nvPicPr>
          <p:cNvPr id="109" name="Shape 109"/>
          <p:cNvPicPr preferRelativeResize="0"/>
          <p:nvPr/>
        </p:nvPicPr>
        <p:blipFill rotWithShape="1">
          <a:blip r:embed="rId5">
            <a:alphaModFix/>
          </a:blip>
          <a:srcRect l="18900" r="10731"/>
          <a:stretch/>
        </p:blipFill>
        <p:spPr>
          <a:xfrm>
            <a:off x="2686975" y="0"/>
            <a:ext cx="3770050" cy="3572326"/>
          </a:xfrm>
          <a:prstGeom prst="rect">
            <a:avLst/>
          </a:prstGeom>
          <a:noFill/>
          <a:ln>
            <a:noFill/>
          </a:ln>
        </p:spPr>
      </p:pic>
      <p:sp>
        <p:nvSpPr>
          <p:cNvPr id="110" name="Shape 110"/>
          <p:cNvSpPr/>
          <p:nvPr/>
        </p:nvSpPr>
        <p:spPr>
          <a:xfrm>
            <a:off x="8026375" y="4164900"/>
            <a:ext cx="1117500" cy="978600"/>
          </a:xfrm>
          <a:prstGeom prst="rect">
            <a:avLst/>
          </a:prstGeom>
          <a:solidFill>
            <a:srgbClr val="FFFFFF"/>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11" name="Shape 111" descr="ICT Carnival"/>
          <p:cNvPicPr preferRelativeResize="0"/>
          <p:nvPr/>
        </p:nvPicPr>
        <p:blipFill>
          <a:blip r:embed="rId6">
            <a:alphaModFix/>
          </a:blip>
          <a:stretch>
            <a:fillRect/>
          </a:stretch>
        </p:blipFill>
        <p:spPr>
          <a:xfrm>
            <a:off x="8034075" y="4241100"/>
            <a:ext cx="1117600" cy="889000"/>
          </a:xfrm>
          <a:prstGeom prst="rect">
            <a:avLst/>
          </a:prstGeom>
          <a:noFill/>
          <a:ln>
            <a:noFill/>
          </a:ln>
        </p:spPr>
      </p:pic>
      <p:sp>
        <p:nvSpPr>
          <p:cNvPr id="112" name="Shape 112"/>
          <p:cNvSpPr txBox="1"/>
          <p:nvPr/>
        </p:nvSpPr>
        <p:spPr>
          <a:xfrm>
            <a:off x="11625" y="3397400"/>
            <a:ext cx="9136200" cy="805200"/>
          </a:xfrm>
          <a:prstGeom prst="rect">
            <a:avLst/>
          </a:prstGeom>
          <a:solidFill>
            <a:srgbClr val="FF0000"/>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400" b="1" dirty="0">
                <a:solidFill>
                  <a:srgbClr val="FFFFFF"/>
                </a:solidFill>
                <a:latin typeface="Arial Black" panose="020B0A04020102020204" pitchFamily="34" charset="0"/>
                <a:ea typeface="Oswald"/>
                <a:cs typeface="Oswald"/>
                <a:sym typeface="Oswald"/>
              </a:rPr>
              <a:t>Smart </a:t>
            </a:r>
            <a:r>
              <a:rPr lang="en" sz="4400" b="1" dirty="0">
                <a:solidFill>
                  <a:schemeClr val="lt1"/>
                </a:solidFill>
                <a:latin typeface="Arial Black" panose="020B0A04020102020204" pitchFamily="34" charset="0"/>
                <a:ea typeface="Oswald"/>
                <a:cs typeface="Oswald"/>
                <a:sym typeface="Oswald"/>
              </a:rPr>
              <a:t>Learner &amp; Digitization</a:t>
            </a:r>
            <a:endParaRPr sz="4400" b="1" dirty="0">
              <a:solidFill>
                <a:srgbClr val="FFFFFF"/>
              </a:solidFill>
              <a:latin typeface="Arial Black" panose="020B0A04020102020204" pitchFamily="34" charset="0"/>
              <a:ea typeface="Oswald"/>
              <a:cs typeface="Oswald"/>
              <a:sym typeface="Oswald"/>
            </a:endParaRPr>
          </a:p>
        </p:txBody>
      </p:sp>
      <p:sp>
        <p:nvSpPr>
          <p:cNvPr id="113" name="Shape 113"/>
          <p:cNvSpPr txBox="1"/>
          <p:nvPr/>
        </p:nvSpPr>
        <p:spPr>
          <a:xfrm>
            <a:off x="11675" y="4120150"/>
            <a:ext cx="9132300" cy="88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dirty="0">
                <a:solidFill>
                  <a:srgbClr val="FFFFFF"/>
                </a:solidFill>
                <a:latin typeface="Proxima Nova"/>
                <a:ea typeface="Proxima Nova"/>
                <a:cs typeface="Proxima Nova"/>
                <a:sym typeface="Proxima Nova"/>
              </a:rPr>
              <a:t>Dr. Md. Sabur Khan, Chairman, BoT, </a:t>
            </a:r>
            <a:endParaRPr sz="2200" b="1" dirty="0">
              <a:solidFill>
                <a:srgbClr val="FFFFFF"/>
              </a:solidFill>
              <a:latin typeface="Proxima Nova"/>
              <a:ea typeface="Proxima Nova"/>
              <a:cs typeface="Proxima Nova"/>
              <a:sym typeface="Proxima Nova"/>
            </a:endParaRPr>
          </a:p>
          <a:p>
            <a:pPr marL="0" lvl="0" indent="0" algn="ctr" rtl="0">
              <a:spcBef>
                <a:spcPts val="0"/>
              </a:spcBef>
              <a:spcAft>
                <a:spcPts val="0"/>
              </a:spcAft>
              <a:buNone/>
            </a:pPr>
            <a:r>
              <a:rPr lang="en" sz="2200" b="1" dirty="0">
                <a:solidFill>
                  <a:srgbClr val="FFFFFF"/>
                </a:solidFill>
                <a:latin typeface="Proxima Nova"/>
                <a:ea typeface="Proxima Nova"/>
                <a:cs typeface="Proxima Nova"/>
                <a:sym typeface="Proxima Nova"/>
              </a:rPr>
              <a:t>Daffodil International University</a:t>
            </a:r>
            <a:endParaRPr sz="2200" b="1" dirty="0">
              <a:solidFill>
                <a:srgbClr val="FFFFFF"/>
              </a:solidFill>
              <a:latin typeface="Proxima Nova"/>
              <a:ea typeface="Proxima Nova"/>
              <a:cs typeface="Proxima Nova"/>
              <a:sym typeface="Proxima Nova"/>
            </a:endParaRPr>
          </a:p>
        </p:txBody>
      </p:sp>
      <p:pic>
        <p:nvPicPr>
          <p:cNvPr id="114" name="Shape 114" descr="Image result for diu logo"/>
          <p:cNvPicPr preferRelativeResize="0"/>
          <p:nvPr/>
        </p:nvPicPr>
        <p:blipFill>
          <a:blip r:embed="rId7">
            <a:alphaModFix/>
          </a:blip>
          <a:stretch>
            <a:fillRect/>
          </a:stretch>
        </p:blipFill>
        <p:spPr>
          <a:xfrm>
            <a:off x="11675" y="4165275"/>
            <a:ext cx="978600" cy="978600"/>
          </a:xfrm>
          <a:prstGeom prst="rect">
            <a:avLst/>
          </a:prstGeom>
          <a:noFill/>
          <a:ln>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1000"/>
                                        <p:tgtEl>
                                          <p:spTgt spid="104"/>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112"/>
                                        </p:tgtEl>
                                        <p:attrNameLst>
                                          <p:attrName>style.visibility</p:attrName>
                                        </p:attrNameLst>
                                      </p:cBhvr>
                                      <p:to>
                                        <p:strVal val="visible"/>
                                      </p:to>
                                    </p:set>
                                    <p:anim calcmode="lin" valueType="num">
                                      <p:cBhvr additive="base">
                                        <p:cTn id="10" dur="1000"/>
                                        <p:tgtEl>
                                          <p:spTgt spid="112"/>
                                        </p:tgtEl>
                                        <p:attrNameLst>
                                          <p:attrName>ppt_x</p:attrName>
                                        </p:attrNameLst>
                                      </p:cBhvr>
                                      <p:tavLst>
                                        <p:tav tm="0">
                                          <p:val>
                                            <p:strVal val="#ppt_x+1"/>
                                          </p:val>
                                        </p:tav>
                                        <p:tav tm="100000">
                                          <p:val>
                                            <p:strVal val="#ppt_x"/>
                                          </p:val>
                                        </p:tav>
                                      </p:tavLst>
                                    </p:anim>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13"/>
                                        </p:tgtEl>
                                        <p:attrNameLst>
                                          <p:attrName>style.visibility</p:attrName>
                                        </p:attrNameLst>
                                      </p:cBhvr>
                                      <p:to>
                                        <p:strVal val="visible"/>
                                      </p:to>
                                    </p:set>
                                    <p:animEffect transition="in" filter="fade">
                                      <p:cBhvr>
                                        <p:cTn id="14" dur="10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179"/>
        <p:cNvGrpSpPr/>
        <p:nvPr/>
      </p:nvGrpSpPr>
      <p:grpSpPr>
        <a:xfrm>
          <a:off x="0" y="0"/>
          <a:ext cx="0" cy="0"/>
          <a:chOff x="0" y="0"/>
          <a:chExt cx="0" cy="0"/>
        </a:xfrm>
      </p:grpSpPr>
      <p:pic>
        <p:nvPicPr>
          <p:cNvPr id="180" name="Shape 180"/>
          <p:cNvPicPr preferRelativeResize="0"/>
          <p:nvPr/>
        </p:nvPicPr>
        <p:blipFill>
          <a:blip r:embed="rId3">
            <a:alphaModFix/>
          </a:blip>
          <a:stretch>
            <a:fillRect/>
          </a:stretch>
        </p:blipFill>
        <p:spPr>
          <a:xfrm>
            <a:off x="1861159" y="0"/>
            <a:ext cx="7282831" cy="5143500"/>
          </a:xfrm>
          <a:prstGeom prst="rect">
            <a:avLst/>
          </a:prstGeom>
          <a:noFill/>
          <a:ln>
            <a:noFill/>
          </a:ln>
        </p:spPr>
      </p:pic>
      <p:sp>
        <p:nvSpPr>
          <p:cNvPr id="181" name="Shape 181"/>
          <p:cNvSpPr txBox="1"/>
          <p:nvPr/>
        </p:nvSpPr>
        <p:spPr>
          <a:xfrm>
            <a:off x="402725" y="1052875"/>
            <a:ext cx="2945700" cy="3354300"/>
          </a:xfrm>
          <a:prstGeom prst="rect">
            <a:avLst/>
          </a:prstGeom>
          <a:solidFill>
            <a:srgbClr val="F7FFDB"/>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4400" dirty="0">
                <a:latin typeface="Arial" panose="020B0604020202020204" pitchFamily="34" charset="0"/>
                <a:ea typeface="Oswald Medium"/>
                <a:cs typeface="Arial" panose="020B0604020202020204" pitchFamily="34" charset="0"/>
                <a:sym typeface="Oswald Medium"/>
              </a:rPr>
              <a:t>Software </a:t>
            </a:r>
            <a:endParaRPr sz="4400" dirty="0">
              <a:latin typeface="Arial" panose="020B0604020202020204" pitchFamily="34" charset="0"/>
              <a:ea typeface="Oswald Medium"/>
              <a:cs typeface="Arial" panose="020B0604020202020204" pitchFamily="34" charset="0"/>
              <a:sym typeface="Oswald Medium"/>
            </a:endParaRPr>
          </a:p>
          <a:p>
            <a:pPr marL="0" lvl="0" indent="0" algn="ctr" rtl="0">
              <a:lnSpc>
                <a:spcPct val="115000"/>
              </a:lnSpc>
              <a:spcBef>
                <a:spcPts val="0"/>
              </a:spcBef>
              <a:spcAft>
                <a:spcPts val="0"/>
              </a:spcAft>
              <a:buNone/>
            </a:pPr>
            <a:r>
              <a:rPr lang="en" sz="4400" dirty="0">
                <a:latin typeface="Arial" panose="020B0604020202020204" pitchFamily="34" charset="0"/>
                <a:ea typeface="Oswald Medium"/>
                <a:cs typeface="Arial" panose="020B0604020202020204" pitchFamily="34" charset="0"/>
                <a:sym typeface="Oswald Medium"/>
              </a:rPr>
              <a:t>Farms</a:t>
            </a:r>
            <a:r>
              <a:rPr lang="en" sz="4400" dirty="0">
                <a:solidFill>
                  <a:srgbClr val="FFFFFF"/>
                </a:solidFill>
                <a:latin typeface="Arial" panose="020B0604020202020204" pitchFamily="34" charset="0"/>
                <a:ea typeface="Oswald Medium"/>
                <a:cs typeface="Arial" panose="020B0604020202020204" pitchFamily="34" charset="0"/>
                <a:sym typeface="Oswald Medium"/>
              </a:rPr>
              <a:t> </a:t>
            </a:r>
            <a:endParaRPr sz="4400" dirty="0">
              <a:solidFill>
                <a:srgbClr val="FFFFFF"/>
              </a:solidFill>
              <a:latin typeface="Arial" panose="020B0604020202020204" pitchFamily="34" charset="0"/>
              <a:ea typeface="Oswald Medium"/>
              <a:cs typeface="Arial" panose="020B0604020202020204" pitchFamily="34" charset="0"/>
              <a:sym typeface="Oswald Medium"/>
            </a:endParaRPr>
          </a:p>
          <a:p>
            <a:pPr marL="0" lvl="0" indent="0" algn="ctr" rtl="0">
              <a:lnSpc>
                <a:spcPct val="115000"/>
              </a:lnSpc>
              <a:spcBef>
                <a:spcPts val="0"/>
              </a:spcBef>
              <a:spcAft>
                <a:spcPts val="0"/>
              </a:spcAft>
              <a:buNone/>
            </a:pPr>
            <a:r>
              <a:rPr lang="en" sz="3200" dirty="0">
                <a:latin typeface="Arial" panose="020B0604020202020204" pitchFamily="34" charset="0"/>
                <a:ea typeface="Oswald Medium"/>
                <a:cs typeface="Arial" panose="020B0604020202020204" pitchFamily="34" charset="0"/>
                <a:sym typeface="Oswald Medium"/>
              </a:rPr>
              <a:t>are not doing good</a:t>
            </a:r>
            <a:endParaRPr sz="3200" dirty="0">
              <a:latin typeface="Arial" panose="020B0604020202020204" pitchFamily="34" charset="0"/>
              <a:ea typeface="Oswald Medium"/>
              <a:cs typeface="Arial" panose="020B0604020202020204" pitchFamily="34" charset="0"/>
              <a:sym typeface="Oswald Medium"/>
            </a:endParaRPr>
          </a:p>
        </p:txBody>
      </p:sp>
      <p:pic>
        <p:nvPicPr>
          <p:cNvPr id="182" name="Shape 182"/>
          <p:cNvPicPr preferRelativeResize="0"/>
          <p:nvPr/>
        </p:nvPicPr>
        <p:blipFill>
          <a:blip r:embed="rId4">
            <a:alphaModFix/>
          </a:blip>
          <a:stretch>
            <a:fillRect/>
          </a:stretch>
        </p:blipFill>
        <p:spPr>
          <a:xfrm>
            <a:off x="0" y="471775"/>
            <a:ext cx="1012075" cy="1012075"/>
          </a:xfrm>
          <a:prstGeom prst="rect">
            <a:avLst/>
          </a:prstGeom>
          <a:noFill/>
          <a:ln>
            <a:noFill/>
          </a:ln>
        </p:spPr>
      </p:pic>
      <p:pic>
        <p:nvPicPr>
          <p:cNvPr id="183" name="Shape 183"/>
          <p:cNvPicPr preferRelativeResize="0"/>
          <p:nvPr/>
        </p:nvPicPr>
        <p:blipFill>
          <a:blip r:embed="rId5">
            <a:alphaModFix/>
          </a:blip>
          <a:stretch>
            <a:fillRect/>
          </a:stretch>
        </p:blipFill>
        <p:spPr>
          <a:xfrm>
            <a:off x="2407700" y="3639050"/>
            <a:ext cx="431525" cy="431525"/>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81"/>
                                        </p:tgtEl>
                                        <p:attrNameLst>
                                          <p:attrName>style.visibility</p:attrName>
                                        </p:attrNameLst>
                                      </p:cBhvr>
                                      <p:to>
                                        <p:strVal val="visible"/>
                                      </p:to>
                                    </p:set>
                                    <p:anim calcmode="lin" valueType="num">
                                      <p:cBhvr additive="base">
                                        <p:cTn id="7" dur="1000"/>
                                        <p:tgtEl>
                                          <p:spTgt spid="181"/>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182"/>
                                        </p:tgtEl>
                                        <p:attrNameLst>
                                          <p:attrName>style.visibility</p:attrName>
                                        </p:attrNameLst>
                                      </p:cBhvr>
                                      <p:to>
                                        <p:strVal val="visible"/>
                                      </p:to>
                                    </p:set>
                                    <p:animEffect transition="in" filter="fade">
                                      <p:cBhvr>
                                        <p:cTn id="10" dur="100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Shape 188"/>
          <p:cNvPicPr preferRelativeResize="0"/>
          <p:nvPr/>
        </p:nvPicPr>
        <p:blipFill>
          <a:blip r:embed="rId3">
            <a:alphaModFix/>
          </a:blip>
          <a:stretch>
            <a:fillRect/>
          </a:stretch>
        </p:blipFill>
        <p:spPr>
          <a:xfrm>
            <a:off x="450" y="0"/>
            <a:ext cx="9143093" cy="5143501"/>
          </a:xfrm>
          <a:prstGeom prst="rect">
            <a:avLst/>
          </a:prstGeom>
          <a:noFill/>
          <a:ln>
            <a:noFill/>
          </a:ln>
        </p:spPr>
      </p:pic>
      <p:sp>
        <p:nvSpPr>
          <p:cNvPr id="189" name="Shape 189"/>
          <p:cNvSpPr txBox="1"/>
          <p:nvPr/>
        </p:nvSpPr>
        <p:spPr>
          <a:xfrm>
            <a:off x="450" y="218210"/>
            <a:ext cx="4277650" cy="3241964"/>
          </a:xfrm>
          <a:prstGeom prst="rect">
            <a:avLst/>
          </a:prstGeom>
          <a:solidFill>
            <a:srgbClr val="FFFFFF">
              <a:alpha val="16920"/>
            </a:srgbClr>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3600" b="1" dirty="0">
                <a:solidFill>
                  <a:srgbClr val="FFFF00"/>
                </a:solidFill>
                <a:latin typeface="Rockwell Condensed" panose="02060603050405020104" pitchFamily="18" charset="0"/>
                <a:ea typeface="Oswald"/>
                <a:cs typeface="Oswald"/>
                <a:sym typeface="Oswald"/>
              </a:rPr>
              <a:t>Lack of</a:t>
            </a:r>
            <a:r>
              <a:rPr lang="en" sz="4800" b="1" dirty="0">
                <a:solidFill>
                  <a:srgbClr val="FFFF00"/>
                </a:solidFill>
                <a:latin typeface="Rockwell Condensed" panose="02060603050405020104" pitchFamily="18" charset="0"/>
                <a:ea typeface="Oswald"/>
                <a:cs typeface="Oswald"/>
                <a:sym typeface="Oswald"/>
              </a:rPr>
              <a:t> </a:t>
            </a:r>
            <a:r>
              <a:rPr lang="en" sz="5400" b="1" dirty="0">
                <a:solidFill>
                  <a:srgbClr val="FF0000"/>
                </a:solidFill>
                <a:latin typeface="Rockwell Condensed" panose="02060603050405020104" pitchFamily="18" charset="0"/>
                <a:ea typeface="Oswald"/>
                <a:cs typeface="Oswald"/>
                <a:sym typeface="Oswald"/>
              </a:rPr>
              <a:t>Practical</a:t>
            </a:r>
            <a:r>
              <a:rPr lang="en" sz="6000" b="1" dirty="0">
                <a:solidFill>
                  <a:srgbClr val="FFFF00"/>
                </a:solidFill>
                <a:latin typeface="Rockwell Condensed" panose="02060603050405020104" pitchFamily="18" charset="0"/>
                <a:ea typeface="Oswald"/>
                <a:cs typeface="Oswald"/>
                <a:sym typeface="Oswald"/>
              </a:rPr>
              <a:t> </a:t>
            </a:r>
            <a:endParaRPr sz="6000" b="1" dirty="0">
              <a:solidFill>
                <a:srgbClr val="FFFF00"/>
              </a:solidFill>
              <a:latin typeface="Rockwell Condensed" panose="02060603050405020104" pitchFamily="18" charset="0"/>
              <a:ea typeface="Oswald"/>
              <a:cs typeface="Oswald"/>
              <a:sym typeface="Oswald"/>
            </a:endParaRPr>
          </a:p>
          <a:p>
            <a:pPr marL="0" lvl="0" indent="0" algn="ctr" rtl="0">
              <a:lnSpc>
                <a:spcPct val="100000"/>
              </a:lnSpc>
              <a:spcBef>
                <a:spcPts val="0"/>
              </a:spcBef>
              <a:spcAft>
                <a:spcPts val="0"/>
              </a:spcAft>
              <a:buNone/>
            </a:pPr>
            <a:r>
              <a:rPr lang="en" sz="3600" b="1" dirty="0">
                <a:solidFill>
                  <a:srgbClr val="FFFF00"/>
                </a:solidFill>
                <a:latin typeface="Rockwell Condensed" panose="02060603050405020104" pitchFamily="18" charset="0"/>
                <a:ea typeface="Oswald"/>
                <a:cs typeface="Oswald"/>
                <a:sym typeface="Oswald"/>
              </a:rPr>
              <a:t>and </a:t>
            </a:r>
            <a:r>
              <a:rPr lang="en" sz="5400" b="1" dirty="0">
                <a:solidFill>
                  <a:srgbClr val="FFFFFF"/>
                </a:solidFill>
                <a:latin typeface="Rockwell Condensed" panose="02060603050405020104" pitchFamily="18" charset="0"/>
                <a:ea typeface="Oswald"/>
                <a:cs typeface="Oswald"/>
                <a:sym typeface="Oswald"/>
              </a:rPr>
              <a:t>Experimental</a:t>
            </a:r>
            <a:r>
              <a:rPr lang="en" sz="6000" b="1" dirty="0">
                <a:solidFill>
                  <a:srgbClr val="FFFFFF"/>
                </a:solidFill>
                <a:latin typeface="Rockwell Condensed" panose="02060603050405020104" pitchFamily="18" charset="0"/>
                <a:ea typeface="Oswald"/>
                <a:cs typeface="Oswald"/>
                <a:sym typeface="Oswald"/>
              </a:rPr>
              <a:t> </a:t>
            </a:r>
            <a:r>
              <a:rPr lang="en" sz="3600" b="1" dirty="0">
                <a:solidFill>
                  <a:srgbClr val="FFFF00"/>
                </a:solidFill>
                <a:latin typeface="Rockwell Condensed" panose="02060603050405020104" pitchFamily="18" charset="0"/>
                <a:ea typeface="Oswald"/>
                <a:cs typeface="Oswald"/>
                <a:sym typeface="Oswald"/>
              </a:rPr>
              <a:t>Knowledge</a:t>
            </a:r>
            <a:endParaRPr sz="3600" b="1" dirty="0">
              <a:solidFill>
                <a:srgbClr val="FFFF00"/>
              </a:solidFill>
              <a:latin typeface="Rockwell Condensed" panose="02060603050405020104" pitchFamily="18" charset="0"/>
              <a:ea typeface="Oswald"/>
              <a:cs typeface="Oswald"/>
              <a:sym typeface="Oswald"/>
            </a:endParaRPr>
          </a:p>
        </p:txBody>
      </p:sp>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89"/>
                                        </p:tgtEl>
                                        <p:attrNameLst>
                                          <p:attrName>style.visibility</p:attrName>
                                        </p:attrNameLst>
                                      </p:cBhvr>
                                      <p:to>
                                        <p:strVal val="visible"/>
                                      </p:to>
                                    </p:set>
                                    <p:anim calcmode="lin" valueType="num">
                                      <p:cBhvr additive="base">
                                        <p:cTn id="7" dur="1000"/>
                                        <p:tgtEl>
                                          <p:spTgt spid="18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Shape 194"/>
          <p:cNvPicPr preferRelativeResize="0"/>
          <p:nvPr/>
        </p:nvPicPr>
        <p:blipFill rotWithShape="1">
          <a:blip r:embed="rId3">
            <a:alphaModFix/>
          </a:blip>
          <a:srcRect l="12651" r="22698"/>
          <a:stretch/>
        </p:blipFill>
        <p:spPr>
          <a:xfrm>
            <a:off x="3423250" y="0"/>
            <a:ext cx="5720758" cy="5143500"/>
          </a:xfrm>
          <a:prstGeom prst="rect">
            <a:avLst/>
          </a:prstGeom>
          <a:noFill/>
          <a:ln>
            <a:noFill/>
          </a:ln>
        </p:spPr>
      </p:pic>
      <p:sp>
        <p:nvSpPr>
          <p:cNvPr id="195" name="Shape 195"/>
          <p:cNvSpPr txBox="1"/>
          <p:nvPr/>
        </p:nvSpPr>
        <p:spPr>
          <a:xfrm>
            <a:off x="0" y="0"/>
            <a:ext cx="3423300" cy="5143500"/>
          </a:xfrm>
          <a:prstGeom prst="rect">
            <a:avLst/>
          </a:prstGeom>
          <a:solidFill>
            <a:srgbClr val="FFFF00"/>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3600" dirty="0">
                <a:solidFill>
                  <a:schemeClr val="dk1"/>
                </a:solidFill>
                <a:latin typeface="Elephant" panose="02020904090505020303" pitchFamily="18" charset="0"/>
                <a:ea typeface="Oswald SemiBold"/>
                <a:cs typeface="Oswald SemiBold"/>
                <a:sym typeface="Oswald SemiBold"/>
              </a:rPr>
              <a:t>Trend of </a:t>
            </a:r>
            <a:endParaRPr sz="3600" dirty="0">
              <a:solidFill>
                <a:schemeClr val="dk1"/>
              </a:solidFill>
              <a:latin typeface="Elephant" panose="02020904090505020303" pitchFamily="18" charset="0"/>
              <a:ea typeface="Oswald SemiBold"/>
              <a:cs typeface="Oswald SemiBold"/>
              <a:sym typeface="Oswald SemiBold"/>
            </a:endParaRPr>
          </a:p>
          <a:p>
            <a:pPr marL="0" lvl="0" indent="0" algn="ctr" rtl="0">
              <a:lnSpc>
                <a:spcPct val="100000"/>
              </a:lnSpc>
              <a:spcBef>
                <a:spcPts val="0"/>
              </a:spcBef>
              <a:spcAft>
                <a:spcPts val="0"/>
              </a:spcAft>
              <a:buNone/>
            </a:pPr>
            <a:r>
              <a:rPr lang="en" sz="5400" dirty="0">
                <a:solidFill>
                  <a:srgbClr val="FF0000"/>
                </a:solidFill>
                <a:latin typeface="Elephant" panose="02020904090505020303" pitchFamily="18" charset="0"/>
                <a:ea typeface="Oswald SemiBold"/>
                <a:cs typeface="Oswald SemiBold"/>
                <a:sym typeface="Oswald SemiBold"/>
              </a:rPr>
              <a:t>Career Choice</a:t>
            </a:r>
            <a:r>
              <a:rPr lang="en" sz="5400" dirty="0">
                <a:solidFill>
                  <a:schemeClr val="dk1"/>
                </a:solidFill>
                <a:latin typeface="Elephant" panose="02020904090505020303" pitchFamily="18" charset="0"/>
                <a:ea typeface="Oswald SemiBold"/>
                <a:cs typeface="Oswald SemiBold"/>
                <a:sym typeface="Oswald SemiBold"/>
              </a:rPr>
              <a:t> </a:t>
            </a:r>
            <a:endParaRPr sz="5400" dirty="0">
              <a:solidFill>
                <a:schemeClr val="dk1"/>
              </a:solidFill>
              <a:latin typeface="Elephant" panose="02020904090505020303" pitchFamily="18" charset="0"/>
              <a:ea typeface="Oswald SemiBold"/>
              <a:cs typeface="Oswald SemiBold"/>
              <a:sym typeface="Oswald SemiBold"/>
            </a:endParaRPr>
          </a:p>
          <a:p>
            <a:pPr marL="0" lvl="0" indent="0" algn="ctr" rtl="0">
              <a:lnSpc>
                <a:spcPct val="100000"/>
              </a:lnSpc>
              <a:spcBef>
                <a:spcPts val="0"/>
              </a:spcBef>
              <a:spcAft>
                <a:spcPts val="0"/>
              </a:spcAft>
              <a:buNone/>
            </a:pPr>
            <a:r>
              <a:rPr lang="en" sz="2800" dirty="0">
                <a:solidFill>
                  <a:schemeClr val="dk1"/>
                </a:solidFill>
                <a:latin typeface="Elephant" panose="02020904090505020303" pitchFamily="18" charset="0"/>
                <a:ea typeface="Oswald SemiBold"/>
                <a:cs typeface="Oswald SemiBold"/>
                <a:sym typeface="Oswald SemiBold"/>
              </a:rPr>
              <a:t>by the </a:t>
            </a:r>
            <a:endParaRPr sz="2800" dirty="0">
              <a:solidFill>
                <a:schemeClr val="dk1"/>
              </a:solidFill>
              <a:latin typeface="Elephant" panose="02020904090505020303" pitchFamily="18" charset="0"/>
              <a:ea typeface="Oswald SemiBold"/>
              <a:cs typeface="Oswald SemiBold"/>
              <a:sym typeface="Oswald SemiBold"/>
            </a:endParaRPr>
          </a:p>
          <a:p>
            <a:pPr marL="0" lvl="0" indent="0" algn="ctr" rtl="0">
              <a:lnSpc>
                <a:spcPct val="100000"/>
              </a:lnSpc>
              <a:spcBef>
                <a:spcPts val="0"/>
              </a:spcBef>
              <a:spcAft>
                <a:spcPts val="0"/>
              </a:spcAft>
              <a:buNone/>
            </a:pPr>
            <a:r>
              <a:rPr lang="en" sz="4000" dirty="0">
                <a:solidFill>
                  <a:srgbClr val="0000FF"/>
                </a:solidFill>
                <a:latin typeface="Elephant" panose="02020904090505020303" pitchFamily="18" charset="0"/>
                <a:ea typeface="Oswald SemiBold"/>
                <a:cs typeface="Oswald SemiBold"/>
                <a:sym typeface="Oswald SemiBold"/>
              </a:rPr>
              <a:t>New Generations</a:t>
            </a:r>
            <a:r>
              <a:rPr lang="en" sz="4000" dirty="0">
                <a:solidFill>
                  <a:schemeClr val="dk1"/>
                </a:solidFill>
                <a:latin typeface="Elephant" panose="02020904090505020303" pitchFamily="18" charset="0"/>
                <a:ea typeface="Oswald SemiBold"/>
                <a:cs typeface="Oswald SemiBold"/>
                <a:sym typeface="Oswald SemiBold"/>
              </a:rPr>
              <a:t> </a:t>
            </a:r>
            <a:endParaRPr sz="4000" dirty="0">
              <a:solidFill>
                <a:schemeClr val="dk1"/>
              </a:solidFill>
              <a:latin typeface="Elephant" panose="02020904090505020303" pitchFamily="18" charset="0"/>
              <a:ea typeface="Oswald SemiBold"/>
              <a:cs typeface="Oswald SemiBold"/>
              <a:sym typeface="Oswald SemiBold"/>
            </a:endParaRPr>
          </a:p>
        </p:txBody>
      </p:sp>
      <p:pic>
        <p:nvPicPr>
          <p:cNvPr id="196" name="Shape 196"/>
          <p:cNvPicPr preferRelativeResize="0"/>
          <p:nvPr/>
        </p:nvPicPr>
        <p:blipFill rotWithShape="1">
          <a:blip r:embed="rId4">
            <a:alphaModFix amt="9000"/>
          </a:blip>
          <a:srcRect l="25854"/>
          <a:stretch/>
        </p:blipFill>
        <p:spPr>
          <a:xfrm>
            <a:off x="3423250" y="0"/>
            <a:ext cx="5720750" cy="5143499"/>
          </a:xfrm>
          <a:prstGeom prst="rect">
            <a:avLst/>
          </a:prstGeom>
          <a:noFill/>
          <a:ln>
            <a:noFill/>
          </a:ln>
        </p:spPr>
      </p:pic>
      <p:pic>
        <p:nvPicPr>
          <p:cNvPr id="197" name="Shape 197"/>
          <p:cNvPicPr preferRelativeResize="0"/>
          <p:nvPr/>
        </p:nvPicPr>
        <p:blipFill>
          <a:blip r:embed="rId5">
            <a:alphaModFix/>
          </a:blip>
          <a:stretch>
            <a:fillRect/>
          </a:stretch>
        </p:blipFill>
        <p:spPr>
          <a:xfrm>
            <a:off x="7997175" y="1093125"/>
            <a:ext cx="943550" cy="943550"/>
          </a:xfrm>
          <a:prstGeom prst="rect">
            <a:avLst/>
          </a:prstGeom>
          <a:noFill/>
          <a:ln>
            <a:noFill/>
          </a:ln>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5"/>
                                        </p:tgtEl>
                                        <p:attrNameLst>
                                          <p:attrName>style.visibility</p:attrName>
                                        </p:attrNameLst>
                                      </p:cBhvr>
                                      <p:to>
                                        <p:strVal val="visible"/>
                                      </p:to>
                                    </p:set>
                                    <p:anim calcmode="lin" valueType="num">
                                      <p:cBhvr additive="base">
                                        <p:cTn id="7" dur="1000"/>
                                        <p:tgtEl>
                                          <p:spTgt spid="195"/>
                                        </p:tgtEl>
                                        <p:attrNameLst>
                                          <p:attrName>ppt_y</p:attrName>
                                        </p:attrNameLst>
                                      </p:cBhvr>
                                      <p:tavLst>
                                        <p:tav tm="0">
                                          <p:val>
                                            <p:strVal val="#ppt_y-1"/>
                                          </p:val>
                                        </p:tav>
                                        <p:tav tm="100000">
                                          <p:val>
                                            <p:strVal val="#ppt_y"/>
                                          </p:val>
                                        </p:tav>
                                      </p:tavLst>
                                    </p:anim>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97"/>
                                        </p:tgtEl>
                                        <p:attrNameLst>
                                          <p:attrName>style.visibility</p:attrName>
                                        </p:attrNameLst>
                                      </p:cBhvr>
                                      <p:to>
                                        <p:strVal val="visible"/>
                                      </p:to>
                                    </p:set>
                                    <p:anim calcmode="lin" valueType="num">
                                      <p:cBhvr additive="base">
                                        <p:cTn id="11" dur="1000"/>
                                        <p:tgtEl>
                                          <p:spTgt spid="19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Shape 202"/>
          <p:cNvPicPr preferRelativeResize="0"/>
          <p:nvPr/>
        </p:nvPicPr>
        <p:blipFill>
          <a:blip r:embed="rId3">
            <a:alphaModFix/>
          </a:blip>
          <a:stretch>
            <a:fillRect/>
          </a:stretch>
        </p:blipFill>
        <p:spPr>
          <a:xfrm>
            <a:off x="0" y="0"/>
            <a:ext cx="9144005" cy="6108230"/>
          </a:xfrm>
          <a:prstGeom prst="rect">
            <a:avLst/>
          </a:prstGeom>
          <a:noFill/>
          <a:ln>
            <a:noFill/>
          </a:ln>
        </p:spPr>
      </p:pic>
      <p:sp>
        <p:nvSpPr>
          <p:cNvPr id="203" name="Shape 203"/>
          <p:cNvSpPr/>
          <p:nvPr/>
        </p:nvSpPr>
        <p:spPr>
          <a:xfrm>
            <a:off x="3552000" y="93518"/>
            <a:ext cx="5592000" cy="4881832"/>
          </a:xfrm>
          <a:prstGeom prst="verticalScroll">
            <a:avLst>
              <a:gd name="adj" fmla="val 12500"/>
            </a:avLst>
          </a:prstGeom>
          <a:solidFill>
            <a:srgbClr val="FFFFFF"/>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rtl="0">
              <a:spcBef>
                <a:spcPts val="0"/>
              </a:spcBef>
              <a:spcAft>
                <a:spcPts val="0"/>
              </a:spcAft>
              <a:buClr>
                <a:schemeClr val="dk1"/>
              </a:buClr>
              <a:buSzPts val="1100"/>
              <a:buFont typeface="Arial"/>
              <a:buNone/>
            </a:pPr>
            <a:r>
              <a:rPr lang="en" sz="7200" dirty="0">
                <a:solidFill>
                  <a:srgbClr val="FF0000"/>
                </a:solidFill>
                <a:latin typeface="Impact"/>
                <a:ea typeface="Impact"/>
                <a:cs typeface="Impact"/>
                <a:sym typeface="Impact"/>
              </a:rPr>
              <a:t>200+</a:t>
            </a:r>
            <a:r>
              <a:rPr lang="en" sz="6000" dirty="0">
                <a:solidFill>
                  <a:schemeClr val="dk1"/>
                </a:solidFill>
                <a:latin typeface="Oswald Medium"/>
                <a:ea typeface="Oswald Medium"/>
                <a:cs typeface="Oswald Medium"/>
                <a:sym typeface="Oswald Medium"/>
              </a:rPr>
              <a:t> </a:t>
            </a:r>
            <a:endParaRPr sz="6000" dirty="0">
              <a:solidFill>
                <a:schemeClr val="dk1"/>
              </a:solidFill>
              <a:latin typeface="Oswald Medium"/>
              <a:ea typeface="Oswald Medium"/>
              <a:cs typeface="Oswald Medium"/>
              <a:sym typeface="Oswald Medium"/>
            </a:endParaRPr>
          </a:p>
          <a:p>
            <a:pPr marL="0" lvl="0" indent="0" rtl="0">
              <a:lnSpc>
                <a:spcPct val="115000"/>
              </a:lnSpc>
              <a:spcBef>
                <a:spcPts val="1000"/>
              </a:spcBef>
              <a:spcAft>
                <a:spcPts val="0"/>
              </a:spcAft>
              <a:buClr>
                <a:schemeClr val="dk1"/>
              </a:buClr>
              <a:buSzPts val="1100"/>
              <a:buFont typeface="Arial"/>
              <a:buNone/>
            </a:pPr>
            <a:r>
              <a:rPr lang="en" sz="2800" dirty="0">
                <a:solidFill>
                  <a:schemeClr val="dk1"/>
                </a:solidFill>
                <a:latin typeface="Open Sans ExtraBold" panose="020B0604020202020204" charset="0"/>
                <a:ea typeface="Open Sans ExtraBold" panose="020B0604020202020204" charset="0"/>
                <a:cs typeface="Open Sans ExtraBold" panose="020B0604020202020204" charset="0"/>
                <a:sym typeface="Oswald Medium"/>
              </a:rPr>
              <a:t>CSE students Claimed- </a:t>
            </a:r>
            <a:endParaRPr sz="2800" dirty="0">
              <a:solidFill>
                <a:schemeClr val="dk1"/>
              </a:solidFill>
              <a:latin typeface="Open Sans ExtraBold" panose="020B0604020202020204" charset="0"/>
              <a:ea typeface="Open Sans ExtraBold" panose="020B0604020202020204" charset="0"/>
              <a:cs typeface="Open Sans ExtraBold" panose="020B0604020202020204" charset="0"/>
              <a:sym typeface="Oswald Medium"/>
            </a:endParaRPr>
          </a:p>
          <a:p>
            <a:pPr marL="457200" lvl="0" indent="-381000" rtl="0">
              <a:lnSpc>
                <a:spcPct val="115000"/>
              </a:lnSpc>
              <a:spcBef>
                <a:spcPts val="1000"/>
              </a:spcBef>
              <a:spcAft>
                <a:spcPts val="0"/>
              </a:spcAft>
              <a:buClr>
                <a:srgbClr val="0000FF"/>
              </a:buClr>
              <a:buSzPts val="2400"/>
              <a:buFont typeface="Oswald Medium"/>
              <a:buChar char="★"/>
            </a:pPr>
            <a:r>
              <a:rPr lang="en" sz="2400" dirty="0">
                <a:solidFill>
                  <a:srgbClr val="0000FF"/>
                </a:solidFill>
                <a:latin typeface="Open Sans ExtraBold" panose="020B0604020202020204" charset="0"/>
                <a:ea typeface="Open Sans ExtraBold" panose="020B0604020202020204" charset="0"/>
                <a:cs typeface="Open Sans ExtraBold" panose="020B0604020202020204" charset="0"/>
                <a:sym typeface="Oswald Medium"/>
              </a:rPr>
              <a:t>facing lot of troubles in basic knowledge</a:t>
            </a:r>
            <a:endParaRPr sz="2400" dirty="0">
              <a:solidFill>
                <a:srgbClr val="0000FF"/>
              </a:solidFill>
              <a:latin typeface="Open Sans ExtraBold" panose="020B0604020202020204" charset="0"/>
              <a:ea typeface="Open Sans ExtraBold" panose="020B0604020202020204" charset="0"/>
              <a:cs typeface="Open Sans ExtraBold" panose="020B0604020202020204" charset="0"/>
              <a:sym typeface="Oswald Medium"/>
            </a:endParaRPr>
          </a:p>
          <a:p>
            <a:pPr marL="457200" lvl="0" indent="-381000" rtl="0">
              <a:lnSpc>
                <a:spcPct val="115000"/>
              </a:lnSpc>
              <a:spcBef>
                <a:spcPts val="0"/>
              </a:spcBef>
              <a:spcAft>
                <a:spcPts val="0"/>
              </a:spcAft>
              <a:buClr>
                <a:srgbClr val="0000FF"/>
              </a:buClr>
              <a:buSzPts val="2400"/>
              <a:buFont typeface="Oswald Medium"/>
              <a:buChar char="★"/>
            </a:pPr>
            <a:r>
              <a:rPr lang="en" sz="2400" dirty="0">
                <a:solidFill>
                  <a:srgbClr val="0000FF"/>
                </a:solidFill>
                <a:latin typeface="Open Sans ExtraBold" panose="020B0604020202020204" charset="0"/>
                <a:ea typeface="Open Sans ExtraBold" panose="020B0604020202020204" charset="0"/>
                <a:cs typeface="Open Sans ExtraBold" panose="020B0604020202020204" charset="0"/>
                <a:sym typeface="Oswald Medium"/>
              </a:rPr>
              <a:t>4</a:t>
            </a:r>
            <a:r>
              <a:rPr lang="en" sz="2400" baseline="30000" dirty="0">
                <a:solidFill>
                  <a:srgbClr val="0000FF"/>
                </a:solidFill>
                <a:latin typeface="Open Sans ExtraBold" panose="020B0604020202020204" charset="0"/>
                <a:ea typeface="Open Sans ExtraBold" panose="020B0604020202020204" charset="0"/>
                <a:cs typeface="Open Sans ExtraBold" panose="020B0604020202020204" charset="0"/>
                <a:sym typeface="Oswald Medium"/>
              </a:rPr>
              <a:t>th</a:t>
            </a:r>
            <a:r>
              <a:rPr lang="en" sz="2400" dirty="0">
                <a:solidFill>
                  <a:srgbClr val="0000FF"/>
                </a:solidFill>
                <a:latin typeface="Open Sans ExtraBold" panose="020B0604020202020204" charset="0"/>
                <a:ea typeface="Open Sans ExtraBold" panose="020B0604020202020204" charset="0"/>
                <a:cs typeface="Open Sans ExtraBold" panose="020B0604020202020204" charset="0"/>
                <a:sym typeface="Oswald Medium"/>
              </a:rPr>
              <a:t> months’ semester is not enough.</a:t>
            </a:r>
            <a:endParaRPr dirty="0">
              <a:latin typeface="Open Sans ExtraBold" panose="020B0604020202020204" charset="0"/>
              <a:ea typeface="Open Sans ExtraBold" panose="020B0604020202020204" charset="0"/>
              <a:cs typeface="Open Sans ExtraBold" panose="020B0604020202020204" charset="0"/>
            </a:endParaRPr>
          </a:p>
        </p:txBody>
      </p:sp>
      <p:pic>
        <p:nvPicPr>
          <p:cNvPr id="204" name="Shape 204" descr="Image result for Claim"/>
          <p:cNvPicPr preferRelativeResize="0"/>
          <p:nvPr/>
        </p:nvPicPr>
        <p:blipFill>
          <a:blip r:embed="rId4">
            <a:alphaModFix/>
          </a:blip>
          <a:stretch>
            <a:fillRect/>
          </a:stretch>
        </p:blipFill>
        <p:spPr>
          <a:xfrm>
            <a:off x="6783250" y="938975"/>
            <a:ext cx="1579900" cy="931025"/>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03"/>
                                        </p:tgtEl>
                                        <p:attrNameLst>
                                          <p:attrName>style.visibility</p:attrName>
                                        </p:attrNameLst>
                                      </p:cBhvr>
                                      <p:to>
                                        <p:strVal val="visible"/>
                                      </p:to>
                                    </p:set>
                                    <p:anim calcmode="lin" valueType="num">
                                      <p:cBhvr additive="base">
                                        <p:cTn id="7" dur="1000"/>
                                        <p:tgtEl>
                                          <p:spTgt spid="203"/>
                                        </p:tgtEl>
                                        <p:attrNameLst>
                                          <p:attrName>ppt_w</p:attrName>
                                        </p:attrNameLst>
                                      </p:cBhvr>
                                      <p:tavLst>
                                        <p:tav tm="0">
                                          <p:val>
                                            <p:strVal val="0"/>
                                          </p:val>
                                        </p:tav>
                                        <p:tav tm="100000">
                                          <p:val>
                                            <p:strVal val="#ppt_w"/>
                                          </p:val>
                                        </p:tav>
                                      </p:tavLst>
                                    </p:anim>
                                    <p:anim calcmode="lin" valueType="num">
                                      <p:cBhvr additive="base">
                                        <p:cTn id="8" dur="1000"/>
                                        <p:tgtEl>
                                          <p:spTgt spid="203"/>
                                        </p:tgtEl>
                                        <p:attrNameLst>
                                          <p:attrName>ppt_h</p:attrName>
                                        </p:attrNameLst>
                                      </p:cBhvr>
                                      <p:tavLst>
                                        <p:tav tm="0">
                                          <p:val>
                                            <p:strVal val="0"/>
                                          </p:val>
                                        </p:tav>
                                        <p:tav tm="100000">
                                          <p:val>
                                            <p:strVal val="#ppt_h"/>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204"/>
                                        </p:tgtEl>
                                        <p:attrNameLst>
                                          <p:attrName>style.visibility</p:attrName>
                                        </p:attrNameLst>
                                      </p:cBhvr>
                                      <p:to>
                                        <p:strVal val="visible"/>
                                      </p:to>
                                    </p:set>
                                    <p:anim calcmode="lin" valueType="num">
                                      <p:cBhvr additive="base">
                                        <p:cTn id="12" dur="1000"/>
                                        <p:tgtEl>
                                          <p:spTgt spid="20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Shape 209">
            <a:hlinkClick r:id="rId3"/>
          </p:cNvPr>
          <p:cNvPicPr preferRelativeResize="0"/>
          <p:nvPr/>
        </p:nvPicPr>
        <p:blipFill>
          <a:blip r:embed="rId4">
            <a:alphaModFix/>
          </a:blip>
          <a:stretch>
            <a:fillRect/>
          </a:stretch>
        </p:blipFill>
        <p:spPr>
          <a:xfrm>
            <a:off x="0" y="9601"/>
            <a:ext cx="9144000" cy="5124298"/>
          </a:xfrm>
          <a:prstGeom prst="rect">
            <a:avLst/>
          </a:prstGeom>
          <a:noFill/>
          <a:ln>
            <a:noFill/>
          </a:ln>
        </p:spPr>
      </p:pic>
      <p:sp>
        <p:nvSpPr>
          <p:cNvPr id="210" name="Shape 210"/>
          <p:cNvSpPr/>
          <p:nvPr/>
        </p:nvSpPr>
        <p:spPr>
          <a:xfrm>
            <a:off x="2014250" y="1275300"/>
            <a:ext cx="5115475" cy="2592825"/>
          </a:xfrm>
          <a:prstGeom prst="flowChartPreparation">
            <a:avLst/>
          </a:prstGeom>
          <a:solidFill>
            <a:srgbClr val="FF0000"/>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7200" dirty="0">
                <a:solidFill>
                  <a:srgbClr val="EFEFEF"/>
                </a:solidFill>
                <a:latin typeface="Impact" panose="020B0806030902050204" pitchFamily="34" charset="0"/>
                <a:ea typeface="Oswald Medium"/>
                <a:cs typeface="Oswald Medium"/>
                <a:sym typeface="Oswald Medium"/>
              </a:rPr>
              <a:t>Social </a:t>
            </a:r>
            <a:r>
              <a:rPr lang="en" sz="3600" dirty="0">
                <a:solidFill>
                  <a:srgbClr val="EFEFEF"/>
                </a:solidFill>
                <a:latin typeface="Impact" panose="020B0806030902050204" pitchFamily="34" charset="0"/>
                <a:ea typeface="Oswald Medium"/>
                <a:cs typeface="Oswald Medium"/>
                <a:sym typeface="Oswald Medium"/>
              </a:rPr>
              <a:t>Concept &amp; </a:t>
            </a:r>
            <a:endParaRPr sz="3600" dirty="0">
              <a:solidFill>
                <a:srgbClr val="EFEFEF"/>
              </a:solidFill>
              <a:latin typeface="Impact" panose="020B0806030902050204" pitchFamily="34" charset="0"/>
              <a:ea typeface="Oswald Medium"/>
              <a:cs typeface="Oswald Medium"/>
              <a:sym typeface="Oswald Medium"/>
            </a:endParaRPr>
          </a:p>
          <a:p>
            <a:pPr marL="0" lvl="0" indent="0" algn="ctr" rtl="0">
              <a:spcBef>
                <a:spcPts val="0"/>
              </a:spcBef>
              <a:spcAft>
                <a:spcPts val="0"/>
              </a:spcAft>
              <a:buClr>
                <a:schemeClr val="dk1"/>
              </a:buClr>
              <a:buSzPts val="1100"/>
              <a:buFont typeface="Arial"/>
              <a:buNone/>
            </a:pPr>
            <a:r>
              <a:rPr lang="en" sz="3600" dirty="0">
                <a:solidFill>
                  <a:srgbClr val="EFEFEF"/>
                </a:solidFill>
                <a:latin typeface="Impact" panose="020B0806030902050204" pitchFamily="34" charset="0"/>
                <a:ea typeface="Oswald Medium"/>
                <a:cs typeface="Oswald Medium"/>
                <a:sym typeface="Oswald Medium"/>
              </a:rPr>
              <a:t>Background</a:t>
            </a:r>
            <a:endParaRPr sz="3600" dirty="0">
              <a:solidFill>
                <a:srgbClr val="EFEFEF"/>
              </a:solidFill>
              <a:latin typeface="Impact" panose="020B0806030902050204" pitchFamily="34" charset="0"/>
              <a:ea typeface="Oswald Medium"/>
              <a:cs typeface="Oswald Medium"/>
              <a:sym typeface="Oswald Medium"/>
            </a:endParaRPr>
          </a:p>
        </p:txBody>
      </p:sp>
      <p:sp>
        <p:nvSpPr>
          <p:cNvPr id="211" name="Shape 211"/>
          <p:cNvSpPr/>
          <p:nvPr/>
        </p:nvSpPr>
        <p:spPr>
          <a:xfrm>
            <a:off x="3051450" y="3868125"/>
            <a:ext cx="3041100" cy="1265700"/>
          </a:xfrm>
          <a:prstGeom prst="rect">
            <a:avLst/>
          </a:prstGeom>
          <a:solidFill>
            <a:srgbClr val="FFE599"/>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lnSpc>
                <a:spcPct val="115000"/>
              </a:lnSpc>
              <a:spcBef>
                <a:spcPts val="0"/>
              </a:spcBef>
              <a:spcAft>
                <a:spcPts val="1000"/>
              </a:spcAft>
              <a:buNone/>
            </a:pPr>
            <a:r>
              <a:rPr lang="en" sz="1800" dirty="0">
                <a:solidFill>
                  <a:schemeClr val="dk1"/>
                </a:solidFill>
                <a:latin typeface="Calibri"/>
                <a:ea typeface="Calibri"/>
                <a:cs typeface="Calibri"/>
                <a:sym typeface="Calibri"/>
              </a:rPr>
              <a:t>The image of CSE</a:t>
            </a:r>
            <a:endParaRPr sz="1800" dirty="0"/>
          </a:p>
        </p:txBody>
      </p:sp>
      <p:sp>
        <p:nvSpPr>
          <p:cNvPr id="212" name="Shape 212"/>
          <p:cNvSpPr/>
          <p:nvPr/>
        </p:nvSpPr>
        <p:spPr>
          <a:xfrm>
            <a:off x="3051450" y="9600"/>
            <a:ext cx="3041100" cy="1265700"/>
          </a:xfrm>
          <a:prstGeom prst="rect">
            <a:avLst/>
          </a:prstGeom>
          <a:solidFill>
            <a:srgbClr val="FFE599"/>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800" dirty="0">
                <a:solidFill>
                  <a:schemeClr val="dk1"/>
                </a:solidFill>
                <a:latin typeface="Calibri"/>
                <a:ea typeface="Calibri"/>
                <a:cs typeface="Calibri"/>
                <a:sym typeface="Calibri"/>
              </a:rPr>
              <a:t>A Big Number Of Students Couldn’t Set Their Career In Right Track</a:t>
            </a:r>
            <a:endParaRPr sz="1800" dirty="0"/>
          </a:p>
        </p:txBody>
      </p:sp>
      <p:sp>
        <p:nvSpPr>
          <p:cNvPr id="213" name="Shape 213"/>
          <p:cNvSpPr/>
          <p:nvPr/>
        </p:nvSpPr>
        <p:spPr>
          <a:xfrm>
            <a:off x="0" y="1730550"/>
            <a:ext cx="2687100" cy="1682400"/>
          </a:xfrm>
          <a:prstGeom prst="rect">
            <a:avLst/>
          </a:prstGeom>
          <a:solidFill>
            <a:srgbClr val="FFE599"/>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800" dirty="0">
                <a:solidFill>
                  <a:schemeClr val="dk1"/>
                </a:solidFill>
                <a:latin typeface="Calibri"/>
                <a:ea typeface="Calibri"/>
                <a:cs typeface="Calibri"/>
                <a:sym typeface="Calibri"/>
              </a:rPr>
              <a:t>A major number of students of CSE are not getting confidence against the Jobs of CSE relevance</a:t>
            </a:r>
            <a:endParaRPr sz="1800" dirty="0"/>
          </a:p>
        </p:txBody>
      </p:sp>
      <p:sp>
        <p:nvSpPr>
          <p:cNvPr id="214" name="Shape 214"/>
          <p:cNvSpPr/>
          <p:nvPr/>
        </p:nvSpPr>
        <p:spPr>
          <a:xfrm rot="-384">
            <a:off x="6446900" y="1730664"/>
            <a:ext cx="2687100" cy="1682100"/>
          </a:xfrm>
          <a:prstGeom prst="rect">
            <a:avLst/>
          </a:prstGeom>
          <a:solidFill>
            <a:srgbClr val="FFE599"/>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800" dirty="0">
                <a:solidFill>
                  <a:schemeClr val="dk1"/>
                </a:solidFill>
                <a:latin typeface="Calibri"/>
                <a:ea typeface="Calibri"/>
                <a:cs typeface="Calibri"/>
                <a:sym typeface="Calibri"/>
              </a:rPr>
              <a:t>Huge Competition in Polytechnic/NU/NU-Private /Private-Public Universities</a:t>
            </a:r>
            <a:endParaRPr sz="1800" dirty="0"/>
          </a:p>
        </p:txBody>
      </p:sp>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10"/>
                                        </p:tgtEl>
                                        <p:attrNameLst>
                                          <p:attrName>style.visibility</p:attrName>
                                        </p:attrNameLst>
                                      </p:cBhvr>
                                      <p:to>
                                        <p:strVal val="visible"/>
                                      </p:to>
                                    </p:set>
                                    <p:anim calcmode="lin" valueType="num">
                                      <p:cBhvr additive="base">
                                        <p:cTn id="7" dur="1000"/>
                                        <p:tgtEl>
                                          <p:spTgt spid="210"/>
                                        </p:tgtEl>
                                        <p:attrNameLst>
                                          <p:attrName>ppt_w</p:attrName>
                                        </p:attrNameLst>
                                      </p:cBhvr>
                                      <p:tavLst>
                                        <p:tav tm="0">
                                          <p:val>
                                            <p:strVal val="0"/>
                                          </p:val>
                                        </p:tav>
                                        <p:tav tm="100000">
                                          <p:val>
                                            <p:strVal val="#ppt_w"/>
                                          </p:val>
                                        </p:tav>
                                      </p:tavLst>
                                    </p:anim>
                                    <p:anim calcmode="lin" valueType="num">
                                      <p:cBhvr additive="base">
                                        <p:cTn id="8" dur="1000"/>
                                        <p:tgtEl>
                                          <p:spTgt spid="210"/>
                                        </p:tgtEl>
                                        <p:attrNameLst>
                                          <p:attrName>ppt_h</p:attrName>
                                        </p:attrNameLst>
                                      </p:cBhvr>
                                      <p:tavLst>
                                        <p:tav tm="0">
                                          <p:val>
                                            <p:strVal val="0"/>
                                          </p:val>
                                        </p:tav>
                                        <p:tav tm="100000">
                                          <p:val>
                                            <p:strVal val="#ppt_h"/>
                                          </p:val>
                                        </p:tav>
                                      </p:tavLst>
                                    </p:anim>
                                  </p:child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212"/>
                                        </p:tgtEl>
                                        <p:attrNameLst>
                                          <p:attrName>style.visibility</p:attrName>
                                        </p:attrNameLst>
                                      </p:cBhvr>
                                      <p:to>
                                        <p:strVal val="visible"/>
                                      </p:to>
                                    </p:set>
                                    <p:anim calcmode="lin" valueType="num">
                                      <p:cBhvr additive="base">
                                        <p:cTn id="12" dur="1000"/>
                                        <p:tgtEl>
                                          <p:spTgt spid="212"/>
                                        </p:tgtEl>
                                        <p:attrNameLst>
                                          <p:attrName>ppt_y</p:attrName>
                                        </p:attrNameLst>
                                      </p:cBhvr>
                                      <p:tavLst>
                                        <p:tav tm="0">
                                          <p:val>
                                            <p:strVal val="#ppt_y-1"/>
                                          </p:val>
                                        </p:tav>
                                        <p:tav tm="100000">
                                          <p:val>
                                            <p:strVal val="#ppt_y"/>
                                          </p:val>
                                        </p:tav>
                                      </p:tavLst>
                                    </p:anim>
                                  </p:childTnLst>
                                </p:cTn>
                              </p:par>
                            </p:childTnLst>
                          </p:cTn>
                        </p:par>
                        <p:par>
                          <p:cTn id="13" fill="hold">
                            <p:stCondLst>
                              <p:cond delay="2000"/>
                            </p:stCondLst>
                            <p:childTnLst>
                              <p:par>
                                <p:cTn id="14" presetID="2" presetClass="entr" presetSubtype="8" fill="hold" nodeType="afterEffect">
                                  <p:stCondLst>
                                    <p:cond delay="0"/>
                                  </p:stCondLst>
                                  <p:childTnLst>
                                    <p:set>
                                      <p:cBhvr>
                                        <p:cTn id="15" dur="1" fill="hold">
                                          <p:stCondLst>
                                            <p:cond delay="0"/>
                                          </p:stCondLst>
                                        </p:cTn>
                                        <p:tgtEl>
                                          <p:spTgt spid="213"/>
                                        </p:tgtEl>
                                        <p:attrNameLst>
                                          <p:attrName>style.visibility</p:attrName>
                                        </p:attrNameLst>
                                      </p:cBhvr>
                                      <p:to>
                                        <p:strVal val="visible"/>
                                      </p:to>
                                    </p:set>
                                    <p:anim calcmode="lin" valueType="num">
                                      <p:cBhvr additive="base">
                                        <p:cTn id="16" dur="1000"/>
                                        <p:tgtEl>
                                          <p:spTgt spid="213"/>
                                        </p:tgtEl>
                                        <p:attrNameLst>
                                          <p:attrName>ppt_x</p:attrName>
                                        </p:attrNameLst>
                                      </p:cBhvr>
                                      <p:tavLst>
                                        <p:tav tm="0">
                                          <p:val>
                                            <p:strVal val="#ppt_x-1"/>
                                          </p:val>
                                        </p:tav>
                                        <p:tav tm="100000">
                                          <p:val>
                                            <p:strVal val="#ppt_x"/>
                                          </p:val>
                                        </p:tav>
                                      </p:tavLst>
                                    </p:anim>
                                  </p:childTnLst>
                                </p:cTn>
                              </p:par>
                            </p:childTnLst>
                          </p:cTn>
                        </p:par>
                        <p:par>
                          <p:cTn id="17" fill="hold">
                            <p:stCondLst>
                              <p:cond delay="3000"/>
                            </p:stCondLst>
                            <p:childTnLst>
                              <p:par>
                                <p:cTn id="18" presetID="2" presetClass="entr" presetSubtype="4" fill="hold" nodeType="afterEffect">
                                  <p:stCondLst>
                                    <p:cond delay="0"/>
                                  </p:stCondLst>
                                  <p:childTnLst>
                                    <p:set>
                                      <p:cBhvr>
                                        <p:cTn id="19" dur="1" fill="hold">
                                          <p:stCondLst>
                                            <p:cond delay="0"/>
                                          </p:stCondLst>
                                        </p:cTn>
                                        <p:tgtEl>
                                          <p:spTgt spid="211"/>
                                        </p:tgtEl>
                                        <p:attrNameLst>
                                          <p:attrName>style.visibility</p:attrName>
                                        </p:attrNameLst>
                                      </p:cBhvr>
                                      <p:to>
                                        <p:strVal val="visible"/>
                                      </p:to>
                                    </p:set>
                                    <p:anim calcmode="lin" valueType="num">
                                      <p:cBhvr additive="base">
                                        <p:cTn id="20" dur="1000"/>
                                        <p:tgtEl>
                                          <p:spTgt spid="211"/>
                                        </p:tgtEl>
                                        <p:attrNameLst>
                                          <p:attrName>ppt_y</p:attrName>
                                        </p:attrNameLst>
                                      </p:cBhvr>
                                      <p:tavLst>
                                        <p:tav tm="0">
                                          <p:val>
                                            <p:strVal val="#ppt_y+1"/>
                                          </p:val>
                                        </p:tav>
                                        <p:tav tm="100000">
                                          <p:val>
                                            <p:strVal val="#ppt_y"/>
                                          </p:val>
                                        </p:tav>
                                      </p:tavLst>
                                    </p:anim>
                                  </p:childTnLst>
                                </p:cTn>
                              </p:par>
                            </p:childTnLst>
                          </p:cTn>
                        </p:par>
                        <p:par>
                          <p:cTn id="21" fill="hold">
                            <p:stCondLst>
                              <p:cond delay="4000"/>
                            </p:stCondLst>
                            <p:childTnLst>
                              <p:par>
                                <p:cTn id="22" presetID="2" presetClass="entr" presetSubtype="2" fill="hold" nodeType="afterEffect">
                                  <p:stCondLst>
                                    <p:cond delay="0"/>
                                  </p:stCondLst>
                                  <p:childTnLst>
                                    <p:set>
                                      <p:cBhvr>
                                        <p:cTn id="23" dur="1" fill="hold">
                                          <p:stCondLst>
                                            <p:cond delay="0"/>
                                          </p:stCondLst>
                                        </p:cTn>
                                        <p:tgtEl>
                                          <p:spTgt spid="214"/>
                                        </p:tgtEl>
                                        <p:attrNameLst>
                                          <p:attrName>style.visibility</p:attrName>
                                        </p:attrNameLst>
                                      </p:cBhvr>
                                      <p:to>
                                        <p:strVal val="visible"/>
                                      </p:to>
                                    </p:set>
                                    <p:anim calcmode="lin" valueType="num">
                                      <p:cBhvr additive="base">
                                        <p:cTn id="24" dur="1000"/>
                                        <p:tgtEl>
                                          <p:spTgt spid="21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Shape 219"/>
          <p:cNvPicPr preferRelativeResize="0"/>
          <p:nvPr/>
        </p:nvPicPr>
        <p:blipFill>
          <a:blip r:embed="rId3">
            <a:alphaModFix/>
          </a:blip>
          <a:stretch>
            <a:fillRect/>
          </a:stretch>
        </p:blipFill>
        <p:spPr>
          <a:xfrm>
            <a:off x="8" y="0"/>
            <a:ext cx="9143990" cy="5143500"/>
          </a:xfrm>
          <a:prstGeom prst="rect">
            <a:avLst/>
          </a:prstGeom>
          <a:noFill/>
          <a:ln>
            <a:noFill/>
          </a:ln>
        </p:spPr>
      </p:pic>
      <p:sp>
        <p:nvSpPr>
          <p:cNvPr id="220" name="Shape 220"/>
          <p:cNvSpPr txBox="1"/>
          <p:nvPr/>
        </p:nvSpPr>
        <p:spPr>
          <a:xfrm>
            <a:off x="1093175" y="1043700"/>
            <a:ext cx="5466000" cy="3056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7200" b="1" dirty="0">
                <a:solidFill>
                  <a:srgbClr val="EAE7DD"/>
                </a:solidFill>
                <a:latin typeface="Reem Kufi"/>
                <a:ea typeface="Reem Kufi"/>
                <a:cs typeface="Reem Kufi"/>
                <a:sym typeface="Reem Kufi"/>
              </a:rPr>
              <a:t>What’s the Reality?</a:t>
            </a:r>
            <a:endParaRPr sz="7200" dirty="0">
              <a:solidFill>
                <a:srgbClr val="EAE7DD"/>
              </a:solidFill>
              <a:latin typeface="Reem Kufi"/>
              <a:ea typeface="Reem Kufi"/>
              <a:cs typeface="Reem Kufi"/>
              <a:sym typeface="Reem Kufi"/>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20"/>
                                        </p:tgtEl>
                                        <p:attrNameLst>
                                          <p:attrName>style.visibility</p:attrName>
                                        </p:attrNameLst>
                                      </p:cBhvr>
                                      <p:to>
                                        <p:strVal val="visible"/>
                                      </p:to>
                                    </p:set>
                                    <p:anim calcmode="lin" valueType="num">
                                      <p:cBhvr additive="base">
                                        <p:cTn id="7" dur="1000"/>
                                        <p:tgtEl>
                                          <p:spTgt spid="220"/>
                                        </p:tgtEl>
                                        <p:attrNameLst>
                                          <p:attrName>ppt_w</p:attrName>
                                        </p:attrNameLst>
                                      </p:cBhvr>
                                      <p:tavLst>
                                        <p:tav tm="0">
                                          <p:val>
                                            <p:strVal val="0"/>
                                          </p:val>
                                        </p:tav>
                                        <p:tav tm="100000">
                                          <p:val>
                                            <p:strVal val="#ppt_w"/>
                                          </p:val>
                                        </p:tav>
                                      </p:tavLst>
                                    </p:anim>
                                    <p:anim calcmode="lin" valueType="num">
                                      <p:cBhvr additive="base">
                                        <p:cTn id="8" dur="1000"/>
                                        <p:tgtEl>
                                          <p:spTgt spid="22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24"/>
        <p:cNvGrpSpPr/>
        <p:nvPr/>
      </p:nvGrpSpPr>
      <p:grpSpPr>
        <a:xfrm>
          <a:off x="0" y="0"/>
          <a:ext cx="0" cy="0"/>
          <a:chOff x="0" y="0"/>
          <a:chExt cx="0" cy="0"/>
        </a:xfrm>
      </p:grpSpPr>
      <p:sp>
        <p:nvSpPr>
          <p:cNvPr id="225" name="Shape 225"/>
          <p:cNvSpPr/>
          <p:nvPr/>
        </p:nvSpPr>
        <p:spPr>
          <a:xfrm flipH="1">
            <a:off x="0" y="0"/>
            <a:ext cx="9144000" cy="5143500"/>
          </a:xfrm>
          <a:prstGeom prst="parallelogram">
            <a:avLst>
              <a:gd name="adj" fmla="val 25000"/>
            </a:avLst>
          </a:prstGeom>
          <a:gradFill>
            <a:gsLst>
              <a:gs pos="0">
                <a:srgbClr val="DBD4EB"/>
              </a:gs>
              <a:gs pos="100000">
                <a:srgbClr val="9180BB"/>
              </a:gs>
            </a:gsLst>
            <a:lin ang="5400012" scaled="0"/>
          </a:gra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6" name="Shape 226"/>
          <p:cNvSpPr/>
          <p:nvPr/>
        </p:nvSpPr>
        <p:spPr>
          <a:xfrm>
            <a:off x="0" y="-21000"/>
            <a:ext cx="9144000" cy="5143500"/>
          </a:xfrm>
          <a:prstGeom prst="parallelogram">
            <a:avLst>
              <a:gd name="adj" fmla="val 25000"/>
            </a:avLst>
          </a:prstGeom>
          <a:gradFill>
            <a:gsLst>
              <a:gs pos="0">
                <a:srgbClr val="DBD4EB"/>
              </a:gs>
              <a:gs pos="100000">
                <a:srgbClr val="9180BB"/>
              </a:gs>
            </a:gsLst>
            <a:lin ang="5400012" scaled="0"/>
          </a:gra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7" name="Shape 227"/>
          <p:cNvSpPr txBox="1"/>
          <p:nvPr/>
        </p:nvSpPr>
        <p:spPr>
          <a:xfrm>
            <a:off x="1163250" y="388675"/>
            <a:ext cx="7121700" cy="17751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n" sz="2400" dirty="0">
                <a:solidFill>
                  <a:schemeClr val="dk1"/>
                </a:solidFill>
                <a:latin typeface="Open Sans SemiBold"/>
                <a:ea typeface="Open Sans SemiBold"/>
                <a:cs typeface="Open Sans SemiBold"/>
                <a:sym typeface="Open Sans SemiBold"/>
              </a:rPr>
              <a:t>Students are not utilizing their </a:t>
            </a:r>
            <a:endParaRPr sz="2400" dirty="0">
              <a:solidFill>
                <a:schemeClr val="dk1"/>
              </a:solidFill>
              <a:latin typeface="Open Sans SemiBold"/>
              <a:ea typeface="Open Sans SemiBold"/>
              <a:cs typeface="Open Sans SemiBold"/>
              <a:sym typeface="Open Sans SemiBold"/>
            </a:endParaRPr>
          </a:p>
          <a:p>
            <a:pPr marL="0" lvl="0" indent="0" rtl="0">
              <a:lnSpc>
                <a:spcPct val="115000"/>
              </a:lnSpc>
              <a:spcBef>
                <a:spcPts val="0"/>
              </a:spcBef>
              <a:spcAft>
                <a:spcPts val="0"/>
              </a:spcAft>
              <a:buNone/>
            </a:pPr>
            <a:r>
              <a:rPr lang="en" sz="2400" dirty="0">
                <a:solidFill>
                  <a:schemeClr val="dk1"/>
                </a:solidFill>
                <a:latin typeface="Open Sans SemiBold"/>
                <a:ea typeface="Open Sans SemiBold"/>
                <a:cs typeface="Open Sans SemiBold"/>
                <a:sym typeface="Open Sans SemiBold"/>
              </a:rPr>
              <a:t>students life with heart &amp; soul </a:t>
            </a:r>
            <a:endParaRPr sz="2400" dirty="0">
              <a:solidFill>
                <a:schemeClr val="dk1"/>
              </a:solidFill>
              <a:latin typeface="Open Sans SemiBold"/>
              <a:ea typeface="Open Sans SemiBold"/>
              <a:cs typeface="Open Sans SemiBold"/>
              <a:sym typeface="Open Sans SemiBold"/>
            </a:endParaRPr>
          </a:p>
          <a:p>
            <a:pPr marL="0" lvl="0" indent="0" rtl="0">
              <a:lnSpc>
                <a:spcPct val="115000"/>
              </a:lnSpc>
              <a:spcBef>
                <a:spcPts val="0"/>
              </a:spcBef>
              <a:spcAft>
                <a:spcPts val="0"/>
              </a:spcAft>
              <a:buNone/>
            </a:pPr>
            <a:r>
              <a:rPr lang="en" sz="2400" dirty="0">
                <a:solidFill>
                  <a:schemeClr val="dk1"/>
                </a:solidFill>
                <a:latin typeface="Open Sans SemiBold"/>
                <a:ea typeface="Open Sans SemiBold"/>
                <a:cs typeface="Open Sans SemiBold"/>
                <a:sym typeface="Open Sans SemiBold"/>
              </a:rPr>
              <a:t>according to their career track and </a:t>
            </a:r>
            <a:endParaRPr sz="2400" dirty="0">
              <a:solidFill>
                <a:schemeClr val="dk1"/>
              </a:solidFill>
              <a:latin typeface="Open Sans SemiBold"/>
              <a:ea typeface="Open Sans SemiBold"/>
              <a:cs typeface="Open Sans SemiBold"/>
              <a:sym typeface="Open Sans SemiBold"/>
            </a:endParaRPr>
          </a:p>
          <a:p>
            <a:pPr marL="0" lvl="0" indent="0" rtl="0">
              <a:lnSpc>
                <a:spcPct val="115000"/>
              </a:lnSpc>
              <a:spcBef>
                <a:spcPts val="0"/>
              </a:spcBef>
              <a:spcAft>
                <a:spcPts val="0"/>
              </a:spcAft>
              <a:buNone/>
            </a:pPr>
            <a:r>
              <a:rPr lang="en" sz="2400" dirty="0">
                <a:solidFill>
                  <a:schemeClr val="dk1"/>
                </a:solidFill>
                <a:latin typeface="Open Sans SemiBold"/>
                <a:ea typeface="Open Sans SemiBold"/>
                <a:cs typeface="Open Sans SemiBold"/>
                <a:sym typeface="Open Sans SemiBold"/>
              </a:rPr>
              <a:t>passion.</a:t>
            </a:r>
            <a:endParaRPr sz="2400" dirty="0">
              <a:latin typeface="Open Sans SemiBold"/>
              <a:ea typeface="Open Sans SemiBold"/>
              <a:cs typeface="Open Sans SemiBold"/>
              <a:sym typeface="Open Sans SemiBold"/>
            </a:endParaRPr>
          </a:p>
        </p:txBody>
      </p:sp>
      <p:sp>
        <p:nvSpPr>
          <p:cNvPr id="228" name="Shape 228"/>
          <p:cNvSpPr txBox="1"/>
          <p:nvPr/>
        </p:nvSpPr>
        <p:spPr>
          <a:xfrm>
            <a:off x="2792725" y="2792500"/>
            <a:ext cx="5280000" cy="15924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n" sz="2400" dirty="0">
                <a:solidFill>
                  <a:schemeClr val="dk1"/>
                </a:solidFill>
                <a:latin typeface="Open Sans SemiBold"/>
                <a:ea typeface="Open Sans SemiBold"/>
                <a:cs typeface="Open Sans SemiBold"/>
                <a:sym typeface="Open Sans SemiBold"/>
              </a:rPr>
              <a:t>In CSE the average status of alumni are not still so successful</a:t>
            </a:r>
            <a:endParaRPr sz="2400" dirty="0">
              <a:latin typeface="Open Sans SemiBold"/>
              <a:ea typeface="Open Sans SemiBold"/>
              <a:cs typeface="Open Sans SemiBold"/>
              <a:sym typeface="Open Sans SemiBold"/>
            </a:endParaRPr>
          </a:p>
        </p:txBody>
      </p:sp>
      <p:pic>
        <p:nvPicPr>
          <p:cNvPr id="229" name="Shape 229"/>
          <p:cNvPicPr preferRelativeResize="0"/>
          <p:nvPr/>
        </p:nvPicPr>
        <p:blipFill>
          <a:blip r:embed="rId3">
            <a:alphaModFix/>
          </a:blip>
          <a:stretch>
            <a:fillRect/>
          </a:stretch>
        </p:blipFill>
        <p:spPr>
          <a:xfrm>
            <a:off x="1093175" y="2738925"/>
            <a:ext cx="1699550" cy="1699550"/>
          </a:xfrm>
          <a:prstGeom prst="rect">
            <a:avLst/>
          </a:prstGeom>
          <a:noFill/>
          <a:ln>
            <a:noFill/>
          </a:ln>
        </p:spPr>
      </p:pic>
      <p:pic>
        <p:nvPicPr>
          <p:cNvPr id="230" name="Shape 230"/>
          <p:cNvPicPr preferRelativeResize="0"/>
          <p:nvPr/>
        </p:nvPicPr>
        <p:blipFill>
          <a:blip r:embed="rId4">
            <a:alphaModFix/>
          </a:blip>
          <a:stretch>
            <a:fillRect/>
          </a:stretch>
        </p:blipFill>
        <p:spPr>
          <a:xfrm>
            <a:off x="6585475" y="388675"/>
            <a:ext cx="1699550" cy="16995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26"/>
                                        </p:tgtEl>
                                        <p:attrNameLst>
                                          <p:attrName>style.visibility</p:attrName>
                                        </p:attrNameLst>
                                      </p:cBhvr>
                                      <p:to>
                                        <p:strVal val="visible"/>
                                      </p:to>
                                    </p:set>
                                    <p:anim calcmode="lin" valueType="num">
                                      <p:cBhvr additive="base">
                                        <p:cTn id="7" dur="1000"/>
                                        <p:tgtEl>
                                          <p:spTgt spid="226"/>
                                        </p:tgtEl>
                                        <p:attrNameLst>
                                          <p:attrName>ppt_y</p:attrName>
                                        </p:attrNameLst>
                                      </p:cBhvr>
                                      <p:tavLst>
                                        <p:tav tm="0">
                                          <p:val>
                                            <p:strVal val="#ppt_y-1"/>
                                          </p:val>
                                        </p:tav>
                                        <p:tav tm="100000">
                                          <p:val>
                                            <p:strVal val="#ppt_y"/>
                                          </p:val>
                                        </p:tav>
                                      </p:tavLst>
                                    </p:anim>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27"/>
                                        </p:tgtEl>
                                        <p:attrNameLst>
                                          <p:attrName>style.visibility</p:attrName>
                                        </p:attrNameLst>
                                      </p:cBhvr>
                                      <p:to>
                                        <p:strVal val="visible"/>
                                      </p:to>
                                    </p:set>
                                    <p:anim calcmode="lin" valueType="num">
                                      <p:cBhvr additive="base">
                                        <p:cTn id="11" dur="1000"/>
                                        <p:tgtEl>
                                          <p:spTgt spid="227"/>
                                        </p:tgtEl>
                                        <p:attrNameLst>
                                          <p:attrName>ppt_x</p:attrName>
                                        </p:attrNameLst>
                                      </p:cBhvr>
                                      <p:tavLst>
                                        <p:tav tm="0">
                                          <p:val>
                                            <p:strVal val="#ppt_x-1"/>
                                          </p:val>
                                        </p:tav>
                                        <p:tav tm="100000">
                                          <p:val>
                                            <p:strVal val="#ppt_x"/>
                                          </p:val>
                                        </p:tav>
                                      </p:tavLst>
                                    </p:anim>
                                  </p:childTnLst>
                                </p:cTn>
                              </p:par>
                            </p:childTnLst>
                          </p:cTn>
                        </p:par>
                        <p:par>
                          <p:cTn id="12" fill="hold">
                            <p:stCondLst>
                              <p:cond delay="2000"/>
                            </p:stCondLst>
                            <p:childTnLst>
                              <p:par>
                                <p:cTn id="13" presetID="2" presetClass="entr" presetSubtype="2" fill="hold" nodeType="afterEffect">
                                  <p:stCondLst>
                                    <p:cond delay="0"/>
                                  </p:stCondLst>
                                  <p:childTnLst>
                                    <p:set>
                                      <p:cBhvr>
                                        <p:cTn id="14" dur="1" fill="hold">
                                          <p:stCondLst>
                                            <p:cond delay="0"/>
                                          </p:stCondLst>
                                        </p:cTn>
                                        <p:tgtEl>
                                          <p:spTgt spid="230"/>
                                        </p:tgtEl>
                                        <p:attrNameLst>
                                          <p:attrName>style.visibility</p:attrName>
                                        </p:attrNameLst>
                                      </p:cBhvr>
                                      <p:to>
                                        <p:strVal val="visible"/>
                                      </p:to>
                                    </p:set>
                                    <p:anim calcmode="lin" valueType="num">
                                      <p:cBhvr additive="base">
                                        <p:cTn id="15" dur="1000"/>
                                        <p:tgtEl>
                                          <p:spTgt spid="230"/>
                                        </p:tgtEl>
                                        <p:attrNameLst>
                                          <p:attrName>ppt_x</p:attrName>
                                        </p:attrNameLst>
                                      </p:cBhvr>
                                      <p:tavLst>
                                        <p:tav tm="0">
                                          <p:val>
                                            <p:strVal val="#ppt_x+1"/>
                                          </p:val>
                                        </p:tav>
                                        <p:tav tm="100000">
                                          <p:val>
                                            <p:strVal val="#ppt_x"/>
                                          </p:val>
                                        </p:tav>
                                      </p:tavLst>
                                    </p:anim>
                                  </p:childTnLst>
                                </p:cTn>
                              </p:par>
                            </p:childTnLst>
                          </p:cTn>
                        </p:par>
                        <p:par>
                          <p:cTn id="16" fill="hold">
                            <p:stCondLst>
                              <p:cond delay="3000"/>
                            </p:stCondLst>
                            <p:childTnLst>
                              <p:par>
                                <p:cTn id="17" presetID="2" presetClass="entr" presetSubtype="4" fill="hold" nodeType="afterEffect">
                                  <p:stCondLst>
                                    <p:cond delay="0"/>
                                  </p:stCondLst>
                                  <p:childTnLst>
                                    <p:set>
                                      <p:cBhvr>
                                        <p:cTn id="18" dur="1" fill="hold">
                                          <p:stCondLst>
                                            <p:cond delay="0"/>
                                          </p:stCondLst>
                                        </p:cTn>
                                        <p:tgtEl>
                                          <p:spTgt spid="228"/>
                                        </p:tgtEl>
                                        <p:attrNameLst>
                                          <p:attrName>style.visibility</p:attrName>
                                        </p:attrNameLst>
                                      </p:cBhvr>
                                      <p:to>
                                        <p:strVal val="visible"/>
                                      </p:to>
                                    </p:set>
                                    <p:anim calcmode="lin" valueType="num">
                                      <p:cBhvr additive="base">
                                        <p:cTn id="19" dur="1000"/>
                                        <p:tgtEl>
                                          <p:spTgt spid="228"/>
                                        </p:tgtEl>
                                        <p:attrNameLst>
                                          <p:attrName>ppt_y</p:attrName>
                                        </p:attrNameLst>
                                      </p:cBhvr>
                                      <p:tavLst>
                                        <p:tav tm="0">
                                          <p:val>
                                            <p:strVal val="#ppt_y+1"/>
                                          </p:val>
                                        </p:tav>
                                        <p:tav tm="100000">
                                          <p:val>
                                            <p:strVal val="#ppt_y"/>
                                          </p:val>
                                        </p:tav>
                                      </p:tavLst>
                                    </p:anim>
                                  </p:childTnLst>
                                </p:cTn>
                              </p:par>
                            </p:childTnLst>
                          </p:cTn>
                        </p:par>
                        <p:par>
                          <p:cTn id="20" fill="hold">
                            <p:stCondLst>
                              <p:cond delay="4000"/>
                            </p:stCondLst>
                            <p:childTnLst>
                              <p:par>
                                <p:cTn id="21" presetID="2" presetClass="entr" presetSubtype="8" fill="hold" nodeType="afterEffect">
                                  <p:stCondLst>
                                    <p:cond delay="0"/>
                                  </p:stCondLst>
                                  <p:childTnLst>
                                    <p:set>
                                      <p:cBhvr>
                                        <p:cTn id="22" dur="1" fill="hold">
                                          <p:stCondLst>
                                            <p:cond delay="0"/>
                                          </p:stCondLst>
                                        </p:cTn>
                                        <p:tgtEl>
                                          <p:spTgt spid="229"/>
                                        </p:tgtEl>
                                        <p:attrNameLst>
                                          <p:attrName>style.visibility</p:attrName>
                                        </p:attrNameLst>
                                      </p:cBhvr>
                                      <p:to>
                                        <p:strVal val="visible"/>
                                      </p:to>
                                    </p:set>
                                    <p:anim calcmode="lin" valueType="num">
                                      <p:cBhvr additive="base">
                                        <p:cTn id="23" dur="1000"/>
                                        <p:tgtEl>
                                          <p:spTgt spid="22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Shape 235"/>
          <p:cNvPicPr preferRelativeResize="0"/>
          <p:nvPr/>
        </p:nvPicPr>
        <p:blipFill>
          <a:blip r:embed="rId3">
            <a:alphaModFix/>
          </a:blip>
          <a:stretch>
            <a:fillRect/>
          </a:stretch>
        </p:blipFill>
        <p:spPr>
          <a:xfrm>
            <a:off x="4064773" y="0"/>
            <a:ext cx="5079228" cy="5143500"/>
          </a:xfrm>
          <a:prstGeom prst="rect">
            <a:avLst/>
          </a:prstGeom>
          <a:noFill/>
          <a:ln>
            <a:noFill/>
          </a:ln>
        </p:spPr>
      </p:pic>
      <p:pic>
        <p:nvPicPr>
          <p:cNvPr id="236" name="Shape 236"/>
          <p:cNvPicPr preferRelativeResize="0"/>
          <p:nvPr/>
        </p:nvPicPr>
        <p:blipFill rotWithShape="1">
          <a:blip r:embed="rId4">
            <a:alphaModFix/>
          </a:blip>
          <a:srcRect r="9214"/>
          <a:stretch/>
        </p:blipFill>
        <p:spPr>
          <a:xfrm>
            <a:off x="0" y="0"/>
            <a:ext cx="7003922" cy="5143503"/>
          </a:xfrm>
          <a:prstGeom prst="rect">
            <a:avLst/>
          </a:prstGeom>
          <a:noFill/>
          <a:ln>
            <a:noFill/>
          </a:ln>
        </p:spPr>
      </p:pic>
      <p:sp>
        <p:nvSpPr>
          <p:cNvPr id="237" name="Shape 237"/>
          <p:cNvSpPr/>
          <p:nvPr/>
        </p:nvSpPr>
        <p:spPr>
          <a:xfrm>
            <a:off x="4951975" y="1427225"/>
            <a:ext cx="4192020" cy="2289060"/>
          </a:xfrm>
          <a:prstGeom prst="flowChartTerminator">
            <a:avLst/>
          </a:prstGeom>
          <a:solidFill>
            <a:srgbClr val="F1FFE6"/>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lgn="ctr">
              <a:spcBef>
                <a:spcPts val="0"/>
              </a:spcBef>
              <a:spcAft>
                <a:spcPts val="0"/>
              </a:spcAft>
              <a:buNone/>
            </a:pPr>
            <a:r>
              <a:rPr lang="en" sz="4800" b="1" dirty="0">
                <a:latin typeface="Reem Kufi"/>
                <a:ea typeface="Reem Kufi"/>
                <a:cs typeface="Reem Kufi"/>
                <a:sym typeface="Reem Kufi"/>
              </a:rPr>
              <a:t>International</a:t>
            </a:r>
            <a:r>
              <a:rPr lang="en" sz="4800" dirty="0">
                <a:latin typeface="Reem Kufi"/>
                <a:ea typeface="Reem Kufi"/>
                <a:cs typeface="Reem Kufi"/>
                <a:sym typeface="Reem Kufi"/>
              </a:rPr>
              <a:t> </a:t>
            </a:r>
            <a:endParaRPr sz="4800" dirty="0">
              <a:latin typeface="Reem Kufi"/>
              <a:ea typeface="Reem Kufi"/>
              <a:cs typeface="Reem Kufi"/>
              <a:sym typeface="Reem Kufi"/>
            </a:endParaRPr>
          </a:p>
          <a:p>
            <a:pPr marL="0" lvl="0" indent="0" algn="ctr">
              <a:spcBef>
                <a:spcPts val="0"/>
              </a:spcBef>
              <a:spcAft>
                <a:spcPts val="0"/>
              </a:spcAft>
              <a:buNone/>
            </a:pPr>
            <a:r>
              <a:rPr lang="en" sz="7200" dirty="0">
                <a:solidFill>
                  <a:srgbClr val="CC0000"/>
                </a:solidFill>
                <a:latin typeface="Reem Kufi"/>
                <a:ea typeface="Reem Kufi"/>
                <a:cs typeface="Reem Kufi"/>
                <a:sym typeface="Reem Kufi"/>
              </a:rPr>
              <a:t>Market</a:t>
            </a:r>
            <a:endParaRPr sz="7200" dirty="0">
              <a:solidFill>
                <a:srgbClr val="CC0000"/>
              </a:solidFill>
              <a:latin typeface="Reem Kufi"/>
              <a:ea typeface="Reem Kufi"/>
              <a:cs typeface="Reem Kufi"/>
              <a:sym typeface="Reem Kufi"/>
            </a:endParaRPr>
          </a:p>
        </p:txBody>
      </p:sp>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37"/>
                                        </p:tgtEl>
                                        <p:attrNameLst>
                                          <p:attrName>style.visibility</p:attrName>
                                        </p:attrNameLst>
                                      </p:cBhvr>
                                      <p:to>
                                        <p:strVal val="visible"/>
                                      </p:to>
                                    </p:set>
                                    <p:anim calcmode="lin" valueType="num">
                                      <p:cBhvr additive="base">
                                        <p:cTn id="7" dur="1000"/>
                                        <p:tgtEl>
                                          <p:spTgt spid="237"/>
                                        </p:tgtEl>
                                        <p:attrNameLst>
                                          <p:attrName>ppt_w</p:attrName>
                                        </p:attrNameLst>
                                      </p:cBhvr>
                                      <p:tavLst>
                                        <p:tav tm="0">
                                          <p:val>
                                            <p:strVal val="0"/>
                                          </p:val>
                                        </p:tav>
                                        <p:tav tm="100000">
                                          <p:val>
                                            <p:strVal val="#ppt_w"/>
                                          </p:val>
                                        </p:tav>
                                      </p:tavLst>
                                    </p:anim>
                                    <p:anim calcmode="lin" valueType="num">
                                      <p:cBhvr additive="base">
                                        <p:cTn id="8" dur="1000"/>
                                        <p:tgtEl>
                                          <p:spTgt spid="23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F5FF83"/>
            </a:gs>
            <a:gs pos="100000">
              <a:srgbClr val="E3F609"/>
            </a:gs>
          </a:gsLst>
          <a:path path="circle">
            <a:fillToRect l="50000" t="50000" r="50000" b="50000"/>
          </a:path>
          <a:tileRect/>
        </a:gradFill>
        <a:effectLst/>
      </p:bgPr>
    </p:bg>
    <p:spTree>
      <p:nvGrpSpPr>
        <p:cNvPr id="1" name="Shape 241"/>
        <p:cNvGrpSpPr/>
        <p:nvPr/>
      </p:nvGrpSpPr>
      <p:grpSpPr>
        <a:xfrm>
          <a:off x="0" y="0"/>
          <a:ext cx="0" cy="0"/>
          <a:chOff x="0" y="0"/>
          <a:chExt cx="0" cy="0"/>
        </a:xfrm>
      </p:grpSpPr>
      <p:pic>
        <p:nvPicPr>
          <p:cNvPr id="242" name="Shape 242"/>
          <p:cNvPicPr preferRelativeResize="0"/>
          <p:nvPr/>
        </p:nvPicPr>
        <p:blipFill rotWithShape="1">
          <a:blip r:embed="rId3">
            <a:alphaModFix/>
          </a:blip>
          <a:srcRect l="18263" r="11273"/>
          <a:stretch/>
        </p:blipFill>
        <p:spPr>
          <a:xfrm>
            <a:off x="4372026" y="0"/>
            <a:ext cx="4771976" cy="5143500"/>
          </a:xfrm>
          <a:prstGeom prst="rect">
            <a:avLst/>
          </a:prstGeom>
          <a:noFill/>
          <a:ln>
            <a:noFill/>
          </a:ln>
        </p:spPr>
      </p:pic>
      <p:pic>
        <p:nvPicPr>
          <p:cNvPr id="243" name="Shape 243"/>
          <p:cNvPicPr preferRelativeResize="0"/>
          <p:nvPr/>
        </p:nvPicPr>
        <p:blipFill>
          <a:blip r:embed="rId4">
            <a:alphaModFix/>
          </a:blip>
          <a:stretch>
            <a:fillRect/>
          </a:stretch>
        </p:blipFill>
        <p:spPr>
          <a:xfrm rot="-1812166">
            <a:off x="-172051" y="1799819"/>
            <a:ext cx="4946677" cy="1528163"/>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43"/>
                                        </p:tgtEl>
                                        <p:attrNameLst>
                                          <p:attrName>style.visibility</p:attrName>
                                        </p:attrNameLst>
                                      </p:cBhvr>
                                      <p:to>
                                        <p:strVal val="visible"/>
                                      </p:to>
                                    </p:set>
                                    <p:anim calcmode="lin" valueType="num">
                                      <p:cBhvr additive="base">
                                        <p:cTn id="7" dur="1000"/>
                                        <p:tgtEl>
                                          <p:spTgt spid="24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DB0000"/>
            </a:gs>
            <a:gs pos="100000">
              <a:srgbClr val="540303"/>
            </a:gs>
          </a:gsLst>
          <a:path path="circle">
            <a:fillToRect l="50000" t="50000" r="50000" b="50000"/>
          </a:path>
          <a:tileRect/>
        </a:gradFill>
        <a:effectLst/>
      </p:bgPr>
    </p:bg>
    <p:spTree>
      <p:nvGrpSpPr>
        <p:cNvPr id="1" name="Shape 247"/>
        <p:cNvGrpSpPr/>
        <p:nvPr/>
      </p:nvGrpSpPr>
      <p:grpSpPr>
        <a:xfrm>
          <a:off x="0" y="0"/>
          <a:ext cx="0" cy="0"/>
          <a:chOff x="0" y="0"/>
          <a:chExt cx="0" cy="0"/>
        </a:xfrm>
      </p:grpSpPr>
      <p:sp>
        <p:nvSpPr>
          <p:cNvPr id="248" name="Shape 248"/>
          <p:cNvSpPr/>
          <p:nvPr/>
        </p:nvSpPr>
        <p:spPr>
          <a:xfrm>
            <a:off x="1148400" y="3995050"/>
            <a:ext cx="6864900" cy="1148400"/>
          </a:xfrm>
          <a:prstGeom prst="rect">
            <a:avLst/>
          </a:prstGeom>
          <a:solidFill>
            <a:srgbClr val="000000"/>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latin typeface="Open Sans ExtraBold"/>
                <a:ea typeface="Open Sans ExtraBold"/>
                <a:cs typeface="Open Sans ExtraBold"/>
                <a:sym typeface="Open Sans ExtraBold"/>
              </a:rPr>
              <a:t>Students &amp; Teachers</a:t>
            </a:r>
            <a:endParaRPr sz="4800" dirty="0">
              <a:solidFill>
                <a:srgbClr val="FFFFFF"/>
              </a:solidFill>
              <a:latin typeface="Open Sans ExtraBold"/>
              <a:ea typeface="Open Sans ExtraBold"/>
              <a:cs typeface="Open Sans ExtraBold"/>
              <a:sym typeface="Open Sans ExtraBold"/>
            </a:endParaRPr>
          </a:p>
        </p:txBody>
      </p:sp>
      <p:sp>
        <p:nvSpPr>
          <p:cNvPr id="249" name="Shape 249"/>
          <p:cNvSpPr/>
          <p:nvPr/>
        </p:nvSpPr>
        <p:spPr>
          <a:xfrm>
            <a:off x="802725" y="575300"/>
            <a:ext cx="3751400" cy="3114950"/>
          </a:xfrm>
          <a:prstGeom prst="flowChartOffpageConnector">
            <a:avLst/>
          </a:prstGeom>
          <a:solidFill>
            <a:srgbClr val="FF9900"/>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rtl="0">
              <a:spcBef>
                <a:spcPts val="0"/>
              </a:spcBef>
              <a:spcAft>
                <a:spcPts val="0"/>
              </a:spcAft>
              <a:buNone/>
            </a:pPr>
            <a:endParaRPr/>
          </a:p>
        </p:txBody>
      </p:sp>
      <p:pic>
        <p:nvPicPr>
          <p:cNvPr id="250" name="Shape 250"/>
          <p:cNvPicPr preferRelativeResize="0"/>
          <p:nvPr/>
        </p:nvPicPr>
        <p:blipFill rotWithShape="1">
          <a:blip r:embed="rId3">
            <a:alphaModFix/>
          </a:blip>
          <a:srcRect l="22635" t="18679" r="20790"/>
          <a:stretch/>
        </p:blipFill>
        <p:spPr>
          <a:xfrm>
            <a:off x="3734075" y="2328925"/>
            <a:ext cx="820050" cy="740175"/>
          </a:xfrm>
          <a:prstGeom prst="rect">
            <a:avLst/>
          </a:prstGeom>
          <a:noFill/>
          <a:ln>
            <a:noFill/>
          </a:ln>
        </p:spPr>
      </p:pic>
      <p:sp>
        <p:nvSpPr>
          <p:cNvPr id="251" name="Shape 251"/>
          <p:cNvSpPr/>
          <p:nvPr/>
        </p:nvSpPr>
        <p:spPr>
          <a:xfrm>
            <a:off x="802675" y="575338"/>
            <a:ext cx="3751500" cy="740100"/>
          </a:xfrm>
          <a:prstGeom prst="rect">
            <a:avLst/>
          </a:prstGeom>
          <a:solidFill>
            <a:schemeClr val="lt2"/>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latin typeface="Righteous"/>
                <a:ea typeface="Righteous"/>
                <a:cs typeface="Righteous"/>
                <a:sym typeface="Righteous"/>
              </a:rPr>
              <a:t>    Theory</a:t>
            </a:r>
            <a:endParaRPr sz="4800" dirty="0">
              <a:latin typeface="Righteous"/>
              <a:ea typeface="Righteous"/>
              <a:cs typeface="Righteous"/>
              <a:sym typeface="Righteous"/>
            </a:endParaRPr>
          </a:p>
        </p:txBody>
      </p:sp>
      <p:sp>
        <p:nvSpPr>
          <p:cNvPr id="252" name="Shape 252"/>
          <p:cNvSpPr/>
          <p:nvPr/>
        </p:nvSpPr>
        <p:spPr>
          <a:xfrm>
            <a:off x="802675" y="2313088"/>
            <a:ext cx="3011100" cy="740100"/>
          </a:xfrm>
          <a:prstGeom prst="rect">
            <a:avLst/>
          </a:prstGeom>
          <a:solidFill>
            <a:schemeClr val="lt2"/>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latin typeface="Righteous"/>
                <a:ea typeface="Righteous"/>
                <a:cs typeface="Righteous"/>
                <a:sym typeface="Righteous"/>
              </a:rPr>
              <a:t>Practical</a:t>
            </a:r>
            <a:endParaRPr sz="4800" dirty="0">
              <a:latin typeface="Righteous"/>
              <a:ea typeface="Righteous"/>
              <a:cs typeface="Righteous"/>
              <a:sym typeface="Righteous"/>
            </a:endParaRPr>
          </a:p>
        </p:txBody>
      </p:sp>
      <p:pic>
        <p:nvPicPr>
          <p:cNvPr id="253" name="Shape 253"/>
          <p:cNvPicPr preferRelativeResize="0"/>
          <p:nvPr/>
        </p:nvPicPr>
        <p:blipFill>
          <a:blip r:embed="rId4">
            <a:alphaModFix/>
          </a:blip>
          <a:stretch>
            <a:fillRect/>
          </a:stretch>
        </p:blipFill>
        <p:spPr>
          <a:xfrm>
            <a:off x="802725" y="575300"/>
            <a:ext cx="740175" cy="740175"/>
          </a:xfrm>
          <a:prstGeom prst="rect">
            <a:avLst/>
          </a:prstGeom>
          <a:noFill/>
          <a:ln>
            <a:noFill/>
          </a:ln>
        </p:spPr>
      </p:pic>
      <p:pic>
        <p:nvPicPr>
          <p:cNvPr id="254" name="Shape 254"/>
          <p:cNvPicPr preferRelativeResize="0"/>
          <p:nvPr/>
        </p:nvPicPr>
        <p:blipFill>
          <a:blip r:embed="rId5">
            <a:alphaModFix/>
          </a:blip>
          <a:stretch>
            <a:fillRect/>
          </a:stretch>
        </p:blipFill>
        <p:spPr>
          <a:xfrm>
            <a:off x="35400" y="3995050"/>
            <a:ext cx="1113000" cy="1113000"/>
          </a:xfrm>
          <a:prstGeom prst="rect">
            <a:avLst/>
          </a:prstGeom>
          <a:noFill/>
          <a:ln>
            <a:noFill/>
          </a:ln>
        </p:spPr>
      </p:pic>
      <p:pic>
        <p:nvPicPr>
          <p:cNvPr id="255" name="Shape 255"/>
          <p:cNvPicPr preferRelativeResize="0"/>
          <p:nvPr/>
        </p:nvPicPr>
        <p:blipFill>
          <a:blip r:embed="rId6">
            <a:alphaModFix/>
          </a:blip>
          <a:stretch>
            <a:fillRect/>
          </a:stretch>
        </p:blipFill>
        <p:spPr>
          <a:xfrm>
            <a:off x="8031000" y="4012750"/>
            <a:ext cx="1113000" cy="1113000"/>
          </a:xfrm>
          <a:prstGeom prst="rect">
            <a:avLst/>
          </a:prstGeom>
          <a:noFill/>
          <a:ln>
            <a:noFill/>
          </a:ln>
        </p:spPr>
      </p:pic>
      <p:pic>
        <p:nvPicPr>
          <p:cNvPr id="256" name="Shape 256"/>
          <p:cNvPicPr preferRelativeResize="0"/>
          <p:nvPr/>
        </p:nvPicPr>
        <p:blipFill>
          <a:blip r:embed="rId7">
            <a:alphaModFix/>
          </a:blip>
          <a:stretch>
            <a:fillRect/>
          </a:stretch>
        </p:blipFill>
        <p:spPr>
          <a:xfrm>
            <a:off x="2186250" y="1315475"/>
            <a:ext cx="984350" cy="984350"/>
          </a:xfrm>
          <a:prstGeom prst="rect">
            <a:avLst/>
          </a:prstGeom>
          <a:noFill/>
          <a:ln>
            <a:noFill/>
          </a:ln>
        </p:spPr>
      </p:pic>
      <p:pic>
        <p:nvPicPr>
          <p:cNvPr id="257" name="Shape 257"/>
          <p:cNvPicPr preferRelativeResize="0"/>
          <p:nvPr/>
        </p:nvPicPr>
        <p:blipFill>
          <a:blip r:embed="rId8">
            <a:alphaModFix/>
          </a:blip>
          <a:stretch>
            <a:fillRect/>
          </a:stretch>
        </p:blipFill>
        <p:spPr>
          <a:xfrm>
            <a:off x="5148950" y="0"/>
            <a:ext cx="3995046" cy="3995046"/>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50"/>
                                        </p:tgtEl>
                                        <p:attrNameLst>
                                          <p:attrName>style.visibility</p:attrName>
                                        </p:attrNameLst>
                                      </p:cBhvr>
                                      <p:to>
                                        <p:strVal val="visible"/>
                                      </p:to>
                                    </p:set>
                                    <p:anim calcmode="lin" valueType="num">
                                      <p:cBhvr additive="base">
                                        <p:cTn id="7" dur="1000"/>
                                        <p:tgtEl>
                                          <p:spTgt spid="250"/>
                                        </p:tgtEl>
                                        <p:attrNameLst>
                                          <p:attrName>ppt_w</p:attrName>
                                        </p:attrNameLst>
                                      </p:cBhvr>
                                      <p:tavLst>
                                        <p:tav tm="0">
                                          <p:val>
                                            <p:strVal val="0"/>
                                          </p:val>
                                        </p:tav>
                                        <p:tav tm="100000">
                                          <p:val>
                                            <p:strVal val="#ppt_w"/>
                                          </p:val>
                                        </p:tav>
                                      </p:tavLst>
                                    </p:anim>
                                    <p:anim calcmode="lin" valueType="num">
                                      <p:cBhvr additive="base">
                                        <p:cTn id="8" dur="1000"/>
                                        <p:tgtEl>
                                          <p:spTgt spid="250"/>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251"/>
                                        </p:tgtEl>
                                        <p:attrNameLst>
                                          <p:attrName>style.visibility</p:attrName>
                                        </p:attrNameLst>
                                      </p:cBhvr>
                                      <p:to>
                                        <p:strVal val="visible"/>
                                      </p:to>
                                    </p:set>
                                    <p:animEffect transition="in" filter="fade">
                                      <p:cBhvr>
                                        <p:cTn id="11" dur="1000"/>
                                        <p:tgtEl>
                                          <p:spTgt spid="251"/>
                                        </p:tgtEl>
                                      </p:cBhvr>
                                    </p:animEffect>
                                  </p:childTnLst>
                                </p:cTn>
                              </p:par>
                              <p:par>
                                <p:cTn id="12" presetID="10" presetClass="entr" presetSubtype="0" fill="hold" nodeType="withEffect">
                                  <p:stCondLst>
                                    <p:cond delay="0"/>
                                  </p:stCondLst>
                                  <p:childTnLst>
                                    <p:set>
                                      <p:cBhvr>
                                        <p:cTn id="13" dur="1" fill="hold">
                                          <p:stCondLst>
                                            <p:cond delay="0"/>
                                          </p:stCondLst>
                                        </p:cTn>
                                        <p:tgtEl>
                                          <p:spTgt spid="252"/>
                                        </p:tgtEl>
                                        <p:attrNameLst>
                                          <p:attrName>style.visibility</p:attrName>
                                        </p:attrNameLst>
                                      </p:cBhvr>
                                      <p:to>
                                        <p:strVal val="visible"/>
                                      </p:to>
                                    </p:set>
                                    <p:animEffect transition="in" filter="fade">
                                      <p:cBhvr>
                                        <p:cTn id="14" dur="1000"/>
                                        <p:tgtEl>
                                          <p:spTgt spid="252"/>
                                        </p:tgtEl>
                                      </p:cBhvr>
                                    </p:animEffect>
                                  </p:childTnLst>
                                </p:cTn>
                              </p:par>
                              <p:par>
                                <p:cTn id="15" presetID="10" presetClass="entr" presetSubtype="0" fill="hold" nodeType="withEffect">
                                  <p:stCondLst>
                                    <p:cond delay="0"/>
                                  </p:stCondLst>
                                  <p:childTnLst>
                                    <p:set>
                                      <p:cBhvr>
                                        <p:cTn id="16" dur="1" fill="hold">
                                          <p:stCondLst>
                                            <p:cond delay="0"/>
                                          </p:stCondLst>
                                        </p:cTn>
                                        <p:tgtEl>
                                          <p:spTgt spid="249"/>
                                        </p:tgtEl>
                                        <p:attrNameLst>
                                          <p:attrName>style.visibility</p:attrName>
                                        </p:attrNameLst>
                                      </p:cBhvr>
                                      <p:to>
                                        <p:strVal val="visible"/>
                                      </p:to>
                                    </p:set>
                                    <p:animEffect transition="in" filter="fade">
                                      <p:cBhvr>
                                        <p:cTn id="17" dur="1000"/>
                                        <p:tgtEl>
                                          <p:spTgt spid="249"/>
                                        </p:tgtEl>
                                      </p:cBhvr>
                                    </p:animEffect>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248"/>
                                        </p:tgtEl>
                                        <p:attrNameLst>
                                          <p:attrName>style.visibility</p:attrName>
                                        </p:attrNameLst>
                                      </p:cBhvr>
                                      <p:to>
                                        <p:strVal val="visible"/>
                                      </p:to>
                                    </p:set>
                                    <p:anim calcmode="lin" valueType="num">
                                      <p:cBhvr additive="base">
                                        <p:cTn id="21" dur="1000"/>
                                        <p:tgtEl>
                                          <p:spTgt spid="2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Shape 119"/>
          <p:cNvPicPr preferRelativeResize="0"/>
          <p:nvPr/>
        </p:nvPicPr>
        <p:blipFill>
          <a:blip r:embed="rId3">
            <a:alphaModFix/>
          </a:blip>
          <a:stretch>
            <a:fillRect/>
          </a:stretch>
        </p:blipFill>
        <p:spPr>
          <a:xfrm>
            <a:off x="0" y="0"/>
            <a:ext cx="9144000" cy="5143500"/>
          </a:xfrm>
          <a:prstGeom prst="rect">
            <a:avLst/>
          </a:prstGeom>
          <a:noFill/>
          <a:ln>
            <a:noFill/>
          </a:ln>
        </p:spPr>
      </p:pic>
      <p:sp>
        <p:nvSpPr>
          <p:cNvPr id="120" name="Shape 120"/>
          <p:cNvSpPr txBox="1"/>
          <p:nvPr/>
        </p:nvSpPr>
        <p:spPr>
          <a:xfrm>
            <a:off x="2057250" y="142475"/>
            <a:ext cx="5029500" cy="8565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4800" dirty="0">
                <a:solidFill>
                  <a:srgbClr val="CCCCCC"/>
                </a:solidFill>
                <a:latin typeface="Arial Black" panose="020B0A04020102020204" pitchFamily="34" charset="0"/>
                <a:ea typeface="Oswald SemiBold"/>
                <a:cs typeface="Oswald SemiBold"/>
                <a:sym typeface="Oswald SemiBold"/>
              </a:rPr>
              <a:t>Are</a:t>
            </a:r>
            <a:r>
              <a:rPr lang="en" sz="4800" dirty="0">
                <a:latin typeface="Arial Black" panose="020B0A04020102020204" pitchFamily="34" charset="0"/>
                <a:ea typeface="Oswald SemiBold"/>
                <a:cs typeface="Oswald SemiBold"/>
                <a:sym typeface="Oswald SemiBold"/>
              </a:rPr>
              <a:t> </a:t>
            </a:r>
            <a:r>
              <a:rPr lang="en" sz="6000" dirty="0">
                <a:solidFill>
                  <a:srgbClr val="FFFF00"/>
                </a:solidFill>
                <a:latin typeface="Arial Black" panose="020B0A04020102020204" pitchFamily="34" charset="0"/>
                <a:ea typeface="Oswald SemiBold"/>
                <a:cs typeface="Oswald SemiBold"/>
                <a:sym typeface="Oswald SemiBold"/>
              </a:rPr>
              <a:t>YOU</a:t>
            </a:r>
            <a:r>
              <a:rPr lang="en" sz="4800" dirty="0">
                <a:latin typeface="Arial Black" panose="020B0A04020102020204" pitchFamily="34" charset="0"/>
                <a:ea typeface="Oswald SemiBold"/>
                <a:cs typeface="Oswald SemiBold"/>
                <a:sym typeface="Oswald SemiBold"/>
              </a:rPr>
              <a:t> </a:t>
            </a:r>
            <a:endParaRPr sz="4800" dirty="0">
              <a:latin typeface="Arial Black" panose="020B0A04020102020204" pitchFamily="34" charset="0"/>
              <a:ea typeface="Oswald SemiBold"/>
              <a:cs typeface="Oswald SemiBold"/>
              <a:sym typeface="Oswald SemiBold"/>
            </a:endParaRPr>
          </a:p>
          <a:p>
            <a:pPr marL="0" lvl="0" indent="0" algn="ctr">
              <a:spcBef>
                <a:spcPts val="0"/>
              </a:spcBef>
              <a:spcAft>
                <a:spcPts val="0"/>
              </a:spcAft>
              <a:buNone/>
            </a:pPr>
            <a:r>
              <a:rPr lang="en" sz="6000" dirty="0">
                <a:solidFill>
                  <a:srgbClr val="F08280"/>
                </a:solidFill>
                <a:latin typeface="Arial Black" panose="020B0A04020102020204" pitchFamily="34" charset="0"/>
                <a:ea typeface="Oswald SemiBold"/>
                <a:cs typeface="Oswald SemiBold"/>
                <a:sym typeface="Oswald SemiBold"/>
              </a:rPr>
              <a:t>READY </a:t>
            </a:r>
            <a:endParaRPr sz="6000" dirty="0">
              <a:solidFill>
                <a:srgbClr val="F08280"/>
              </a:solidFill>
              <a:latin typeface="Arial Black" panose="020B0A04020102020204" pitchFamily="34" charset="0"/>
              <a:ea typeface="Oswald SemiBold"/>
              <a:cs typeface="Oswald SemiBold"/>
              <a:sym typeface="Oswald SemiBold"/>
            </a:endParaRPr>
          </a:p>
          <a:p>
            <a:pPr marL="0" lvl="0" indent="0" algn="ctr">
              <a:spcBef>
                <a:spcPts val="0"/>
              </a:spcBef>
              <a:spcAft>
                <a:spcPts val="0"/>
              </a:spcAft>
              <a:buNone/>
            </a:pPr>
            <a:r>
              <a:rPr lang="en" sz="4800" dirty="0">
                <a:solidFill>
                  <a:srgbClr val="CCCCCC"/>
                </a:solidFill>
                <a:latin typeface="Arial Black" panose="020B0A04020102020204" pitchFamily="34" charset="0"/>
                <a:ea typeface="Oswald SemiBold"/>
                <a:cs typeface="Oswald SemiBold"/>
                <a:sym typeface="Oswald SemiBold"/>
              </a:rPr>
              <a:t>for the </a:t>
            </a:r>
            <a:r>
              <a:rPr lang="en" sz="7200" dirty="0">
                <a:solidFill>
                  <a:srgbClr val="FFFFFF"/>
                </a:solidFill>
                <a:latin typeface="Arial Black" panose="020B0A04020102020204" pitchFamily="34" charset="0"/>
                <a:ea typeface="Oswald SemiBold"/>
                <a:cs typeface="Oswald SemiBold"/>
                <a:sym typeface="Oswald SemiBold"/>
              </a:rPr>
              <a:t>FUTURE?</a:t>
            </a:r>
            <a:endParaRPr sz="7200" dirty="0">
              <a:solidFill>
                <a:srgbClr val="FFFFFF"/>
              </a:solidFill>
              <a:latin typeface="Arial Black" panose="020B0A04020102020204" pitchFamily="34" charset="0"/>
              <a:ea typeface="Oswald SemiBold"/>
              <a:cs typeface="Oswald SemiBold"/>
              <a:sym typeface="Oswald SemiBo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Shape 262"/>
          <p:cNvPicPr preferRelativeResize="0"/>
          <p:nvPr/>
        </p:nvPicPr>
        <p:blipFill>
          <a:blip r:embed="rId3">
            <a:alphaModFix/>
          </a:blip>
          <a:stretch>
            <a:fillRect/>
          </a:stretch>
        </p:blipFill>
        <p:spPr>
          <a:xfrm>
            <a:off x="0" y="0"/>
            <a:ext cx="9144000" cy="5143499"/>
          </a:xfrm>
          <a:prstGeom prst="rect">
            <a:avLst/>
          </a:prstGeom>
          <a:noFill/>
          <a:ln>
            <a:noFill/>
          </a:ln>
        </p:spPr>
      </p:pic>
      <p:sp>
        <p:nvSpPr>
          <p:cNvPr id="263" name="Shape 263"/>
          <p:cNvSpPr/>
          <p:nvPr/>
        </p:nvSpPr>
        <p:spPr>
          <a:xfrm>
            <a:off x="2541050" y="293838"/>
            <a:ext cx="4061900" cy="4555825"/>
          </a:xfrm>
          <a:prstGeom prst="flowChartPredefinedProcess">
            <a:avLst/>
          </a:prstGeom>
          <a:solidFill>
            <a:srgbClr val="0A3682">
              <a:alpha val="86540"/>
            </a:srgbClr>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lgn="ctr">
              <a:spcBef>
                <a:spcPts val="0"/>
              </a:spcBef>
              <a:spcAft>
                <a:spcPts val="0"/>
              </a:spcAft>
              <a:buNone/>
            </a:pPr>
            <a:r>
              <a:rPr lang="en" sz="4800" b="1" dirty="0">
                <a:solidFill>
                  <a:srgbClr val="FFD966"/>
                </a:solidFill>
                <a:latin typeface="Righteous" panose="020B0604020202020204" charset="0"/>
                <a:ea typeface="Oswald"/>
                <a:cs typeface="Oswald"/>
                <a:sym typeface="Oswald"/>
              </a:rPr>
              <a:t>Research based Project</a:t>
            </a:r>
            <a:r>
              <a:rPr lang="en" sz="4400" b="1" dirty="0">
                <a:solidFill>
                  <a:srgbClr val="FFFFFF"/>
                </a:solidFill>
                <a:latin typeface="Righteous" panose="020B0604020202020204" charset="0"/>
                <a:ea typeface="Oswald"/>
                <a:cs typeface="Oswald"/>
                <a:sym typeface="Oswald"/>
              </a:rPr>
              <a:t> </a:t>
            </a:r>
            <a:endParaRPr sz="4400" b="1" dirty="0">
              <a:solidFill>
                <a:srgbClr val="FFFFFF"/>
              </a:solidFill>
              <a:latin typeface="Righteous" panose="020B0604020202020204" charset="0"/>
              <a:ea typeface="Oswald"/>
              <a:cs typeface="Oswald"/>
              <a:sym typeface="Oswald"/>
            </a:endParaRPr>
          </a:p>
          <a:p>
            <a:pPr marL="0" lvl="0" indent="0" algn="ctr">
              <a:spcBef>
                <a:spcPts val="0"/>
              </a:spcBef>
              <a:spcAft>
                <a:spcPts val="0"/>
              </a:spcAft>
              <a:buNone/>
            </a:pPr>
            <a:r>
              <a:rPr lang="en" sz="3200" dirty="0">
                <a:solidFill>
                  <a:srgbClr val="FFFFFF"/>
                </a:solidFill>
                <a:latin typeface="Righteous" panose="020B0604020202020204" charset="0"/>
                <a:ea typeface="Oswald SemiBold"/>
                <a:cs typeface="Oswald SemiBold"/>
                <a:sym typeface="Oswald SemiBold"/>
              </a:rPr>
              <a:t>In Association with Relevant </a:t>
            </a:r>
            <a:r>
              <a:rPr lang="en" sz="4800" b="1" dirty="0">
                <a:solidFill>
                  <a:srgbClr val="FFD966"/>
                </a:solidFill>
                <a:latin typeface="Righteous" panose="020B0604020202020204" charset="0"/>
                <a:ea typeface="Oswald"/>
                <a:cs typeface="Oswald"/>
                <a:sym typeface="Oswald"/>
              </a:rPr>
              <a:t>Industry</a:t>
            </a:r>
            <a:endParaRPr sz="4800" b="1" dirty="0">
              <a:solidFill>
                <a:srgbClr val="FFD966"/>
              </a:solidFill>
              <a:latin typeface="Righteous" panose="020B0604020202020204" charset="0"/>
              <a:ea typeface="Oswald"/>
              <a:cs typeface="Oswald"/>
              <a:sym typeface="Oswald"/>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63"/>
                                        </p:tgtEl>
                                        <p:attrNameLst>
                                          <p:attrName>style.visibility</p:attrName>
                                        </p:attrNameLst>
                                      </p:cBhvr>
                                      <p:to>
                                        <p:strVal val="visible"/>
                                      </p:to>
                                    </p:set>
                                    <p:anim calcmode="lin" valueType="num">
                                      <p:cBhvr additive="base">
                                        <p:cTn id="7" dur="1000"/>
                                        <p:tgtEl>
                                          <p:spTgt spid="263"/>
                                        </p:tgtEl>
                                        <p:attrNameLst>
                                          <p:attrName>ppt_w</p:attrName>
                                        </p:attrNameLst>
                                      </p:cBhvr>
                                      <p:tavLst>
                                        <p:tav tm="0">
                                          <p:val>
                                            <p:strVal val="0"/>
                                          </p:val>
                                        </p:tav>
                                        <p:tav tm="100000">
                                          <p:val>
                                            <p:strVal val="#ppt_w"/>
                                          </p:val>
                                        </p:tav>
                                      </p:tavLst>
                                    </p:anim>
                                    <p:anim calcmode="lin" valueType="num">
                                      <p:cBhvr additive="base">
                                        <p:cTn id="8" dur="1000"/>
                                        <p:tgtEl>
                                          <p:spTgt spid="26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67"/>
        <p:cNvGrpSpPr/>
        <p:nvPr/>
      </p:nvGrpSpPr>
      <p:grpSpPr>
        <a:xfrm>
          <a:off x="0" y="0"/>
          <a:ext cx="0" cy="0"/>
          <a:chOff x="0" y="0"/>
          <a:chExt cx="0" cy="0"/>
        </a:xfrm>
      </p:grpSpPr>
      <p:pic>
        <p:nvPicPr>
          <p:cNvPr id="268" name="Shape 268"/>
          <p:cNvPicPr preferRelativeResize="0"/>
          <p:nvPr/>
        </p:nvPicPr>
        <p:blipFill>
          <a:blip r:embed="rId3">
            <a:alphaModFix/>
          </a:blip>
          <a:stretch>
            <a:fillRect/>
          </a:stretch>
        </p:blipFill>
        <p:spPr>
          <a:xfrm>
            <a:off x="0" y="0"/>
            <a:ext cx="9143994" cy="5143502"/>
          </a:xfrm>
          <a:prstGeom prst="rect">
            <a:avLst/>
          </a:prstGeom>
          <a:noFill/>
          <a:ln>
            <a:noFill/>
          </a:ln>
        </p:spPr>
      </p:pic>
      <p:sp>
        <p:nvSpPr>
          <p:cNvPr id="269" name="Shape 269"/>
          <p:cNvSpPr txBox="1"/>
          <p:nvPr/>
        </p:nvSpPr>
        <p:spPr>
          <a:xfrm>
            <a:off x="4248550" y="0"/>
            <a:ext cx="4895400" cy="3199200"/>
          </a:xfrm>
          <a:prstGeom prst="rect">
            <a:avLst/>
          </a:prstGeom>
          <a:gradFill>
            <a:gsLst>
              <a:gs pos="0">
                <a:srgbClr val="3177EE"/>
              </a:gs>
              <a:gs pos="100000">
                <a:srgbClr val="113D8A"/>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4400" dirty="0">
                <a:solidFill>
                  <a:srgbClr val="F4CCCC"/>
                </a:solidFill>
                <a:latin typeface="Reem Kufi" panose="020B0604020202020204"/>
                <a:ea typeface="Oswald SemiBold"/>
                <a:cs typeface="Oswald SemiBold"/>
                <a:sym typeface="Oswald SemiBold"/>
              </a:rPr>
              <a:t>“Real Life Software Development Program”</a:t>
            </a:r>
            <a:endParaRPr sz="4400" dirty="0">
              <a:solidFill>
                <a:srgbClr val="F4CCCC"/>
              </a:solidFill>
              <a:latin typeface="Reem Kufi" panose="020B0604020202020204"/>
              <a:ea typeface="Oswald SemiBold"/>
              <a:cs typeface="Oswald SemiBold"/>
              <a:sym typeface="Oswald SemiBold"/>
            </a:endParaRPr>
          </a:p>
        </p:txBody>
      </p:sp>
      <p:sp>
        <p:nvSpPr>
          <p:cNvPr id="271" name="Shape 271"/>
          <p:cNvSpPr/>
          <p:nvPr/>
        </p:nvSpPr>
        <p:spPr>
          <a:xfrm>
            <a:off x="-7" y="25"/>
            <a:ext cx="4276381" cy="3198000"/>
          </a:xfrm>
          <a:prstGeom prst="rtTriangle">
            <a:avLst/>
          </a:prstGeom>
          <a:gradFill>
            <a:gsLst>
              <a:gs pos="0">
                <a:srgbClr val="4D4D4D"/>
              </a:gs>
              <a:gs pos="100000">
                <a:srgbClr val="000000"/>
              </a:gs>
            </a:gsLst>
            <a:path path="circle">
              <a:fillToRect l="50000" t="50000" r="50000" b="50000"/>
            </a:path>
            <a:tileRect/>
          </a:gra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2" name="Shape 272"/>
          <p:cNvSpPr/>
          <p:nvPr/>
        </p:nvSpPr>
        <p:spPr>
          <a:xfrm rot="10800000">
            <a:off x="-109475" y="-31950"/>
            <a:ext cx="4372800" cy="3254100"/>
          </a:xfrm>
          <a:prstGeom prst="rtTriangle">
            <a:avLst/>
          </a:prstGeom>
          <a:gradFill>
            <a:gsLst>
              <a:gs pos="0">
                <a:srgbClr val="4D4D4D"/>
              </a:gs>
              <a:gs pos="100000">
                <a:srgbClr val="000000"/>
              </a:gs>
            </a:gsLst>
            <a:path path="circle">
              <a:fillToRect l="50000" t="50000" r="50000" b="50000"/>
            </a:path>
            <a:tileRect/>
          </a:gra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273" name="Shape 273"/>
          <p:cNvSpPr/>
          <p:nvPr/>
        </p:nvSpPr>
        <p:spPr>
          <a:xfrm>
            <a:off x="0" y="534750"/>
            <a:ext cx="4248600" cy="2128500"/>
          </a:xfrm>
          <a:prstGeom prst="rightArrow">
            <a:avLst>
              <a:gd name="adj1" fmla="val 50000"/>
              <a:gd name="adj2" fmla="val 31265"/>
            </a:avLst>
          </a:prstGeom>
          <a:solidFill>
            <a:srgbClr val="274E13"/>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lgn="ctr">
              <a:spcBef>
                <a:spcPts val="0"/>
              </a:spcBef>
              <a:spcAft>
                <a:spcPts val="0"/>
              </a:spcAft>
              <a:buNone/>
            </a:pPr>
            <a:r>
              <a:rPr lang="en" sz="4800" dirty="0">
                <a:solidFill>
                  <a:srgbClr val="FFFF00"/>
                </a:solidFill>
                <a:latin typeface="Righteous"/>
                <a:ea typeface="Righteous"/>
                <a:cs typeface="Righteous"/>
                <a:sym typeface="Righteous"/>
              </a:rPr>
              <a:t>INTERNSHIP</a:t>
            </a:r>
            <a:endParaRPr sz="4800" dirty="0">
              <a:solidFill>
                <a:srgbClr val="FFFF00"/>
              </a:solidFill>
              <a:latin typeface="Righteous"/>
              <a:ea typeface="Righteous"/>
              <a:cs typeface="Righteous"/>
              <a:sym typeface="Righteou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97975"/>
            <a:ext cx="9144000" cy="1945525"/>
          </a:xfrm>
          <a:prstGeom prst="rect">
            <a:avLst/>
          </a:prstGeom>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73"/>
                                        </p:tgtEl>
                                        <p:attrNameLst>
                                          <p:attrName>style.visibility</p:attrName>
                                        </p:attrNameLst>
                                      </p:cBhvr>
                                      <p:to>
                                        <p:strVal val="visible"/>
                                      </p:to>
                                    </p:set>
                                    <p:anim calcmode="lin" valueType="num">
                                      <p:cBhvr additive="base">
                                        <p:cTn id="7" dur="1000"/>
                                        <p:tgtEl>
                                          <p:spTgt spid="273"/>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269"/>
                                        </p:tgtEl>
                                        <p:attrNameLst>
                                          <p:attrName>style.visibility</p:attrName>
                                        </p:attrNameLst>
                                      </p:cBhvr>
                                      <p:to>
                                        <p:strVal val="visible"/>
                                      </p:to>
                                    </p:set>
                                    <p:anim calcmode="lin" valueType="num">
                                      <p:cBhvr additive="base">
                                        <p:cTn id="11" dur="1000"/>
                                        <p:tgtEl>
                                          <p:spTgt spid="26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Shape 278"/>
          <p:cNvPicPr preferRelativeResize="0"/>
          <p:nvPr/>
        </p:nvPicPr>
        <p:blipFill>
          <a:blip r:embed="rId3">
            <a:alphaModFix/>
          </a:blip>
          <a:stretch>
            <a:fillRect/>
          </a:stretch>
        </p:blipFill>
        <p:spPr>
          <a:xfrm>
            <a:off x="0" y="0"/>
            <a:ext cx="9144006" cy="5143504"/>
          </a:xfrm>
          <a:prstGeom prst="rect">
            <a:avLst/>
          </a:prstGeom>
          <a:noFill/>
          <a:ln>
            <a:noFill/>
          </a:ln>
        </p:spPr>
      </p:pic>
      <p:sp>
        <p:nvSpPr>
          <p:cNvPr id="279" name="Shape 279"/>
          <p:cNvSpPr/>
          <p:nvPr/>
        </p:nvSpPr>
        <p:spPr>
          <a:xfrm>
            <a:off x="5905500" y="736100"/>
            <a:ext cx="3051050" cy="3758175"/>
          </a:xfrm>
          <a:prstGeom prst="flowChartProcess">
            <a:avLst/>
          </a:prstGeom>
          <a:gradFill>
            <a:gsLst>
              <a:gs pos="0">
                <a:srgbClr val="F48208"/>
              </a:gs>
              <a:gs pos="100000">
                <a:srgbClr val="703E08"/>
              </a:gs>
            </a:gsLst>
            <a:path path="circle">
              <a:fillToRect l="50000" t="50000" r="50000" b="50000"/>
            </a:path>
            <a:tileRect/>
          </a:gra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lgn="ctr">
              <a:spcBef>
                <a:spcPts val="0"/>
              </a:spcBef>
              <a:spcAft>
                <a:spcPts val="0"/>
              </a:spcAft>
              <a:buNone/>
            </a:pPr>
            <a:r>
              <a:rPr lang="en" sz="5400" dirty="0">
                <a:solidFill>
                  <a:srgbClr val="E8FF51"/>
                </a:solidFill>
                <a:latin typeface="Reem Kufi" panose="020B0604020202020204"/>
                <a:ea typeface="Oswald"/>
                <a:cs typeface="Oswald"/>
                <a:sym typeface="Oswald"/>
              </a:rPr>
              <a:t>Research Center</a:t>
            </a:r>
            <a:endParaRPr sz="5400" dirty="0">
              <a:solidFill>
                <a:srgbClr val="E8FF51"/>
              </a:solidFill>
              <a:latin typeface="Reem Kufi" panose="020B0604020202020204"/>
              <a:ea typeface="Oswald"/>
              <a:cs typeface="Oswald"/>
              <a:sym typeface="Oswald"/>
            </a:endParaRPr>
          </a:p>
        </p:txBody>
      </p:sp>
      <p:pic>
        <p:nvPicPr>
          <p:cNvPr id="280" name="Shape 280"/>
          <p:cNvPicPr preferRelativeResize="0"/>
          <p:nvPr/>
        </p:nvPicPr>
        <p:blipFill>
          <a:blip r:embed="rId4">
            <a:alphaModFix/>
          </a:blip>
          <a:stretch>
            <a:fillRect/>
          </a:stretch>
        </p:blipFill>
        <p:spPr>
          <a:xfrm>
            <a:off x="6961638" y="736100"/>
            <a:ext cx="938775" cy="938775"/>
          </a:xfrm>
          <a:prstGeom prst="rect">
            <a:avLst/>
          </a:prstGeom>
          <a:noFill/>
          <a:ln>
            <a:noFill/>
          </a:ln>
        </p:spPr>
      </p:pic>
      <p:pic>
        <p:nvPicPr>
          <p:cNvPr id="281" name="Shape 281"/>
          <p:cNvPicPr preferRelativeResize="0"/>
          <p:nvPr/>
        </p:nvPicPr>
        <p:blipFill>
          <a:blip r:embed="rId5">
            <a:alphaModFix/>
          </a:blip>
          <a:stretch>
            <a:fillRect/>
          </a:stretch>
        </p:blipFill>
        <p:spPr>
          <a:xfrm>
            <a:off x="6961638" y="3555500"/>
            <a:ext cx="938775" cy="9387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79"/>
                                        </p:tgtEl>
                                        <p:attrNameLst>
                                          <p:attrName>style.visibility</p:attrName>
                                        </p:attrNameLst>
                                      </p:cBhvr>
                                      <p:to>
                                        <p:strVal val="visible"/>
                                      </p:to>
                                    </p:set>
                                    <p:anim calcmode="lin" valueType="num">
                                      <p:cBhvr additive="base">
                                        <p:cTn id="7" dur="1000"/>
                                        <p:tgtEl>
                                          <p:spTgt spid="279"/>
                                        </p:tgtEl>
                                        <p:attrNameLst>
                                          <p:attrName>ppt_w</p:attrName>
                                        </p:attrNameLst>
                                      </p:cBhvr>
                                      <p:tavLst>
                                        <p:tav tm="0">
                                          <p:val>
                                            <p:strVal val="0"/>
                                          </p:val>
                                        </p:tav>
                                        <p:tav tm="100000">
                                          <p:val>
                                            <p:strVal val="#ppt_w"/>
                                          </p:val>
                                        </p:tav>
                                      </p:tavLst>
                                    </p:anim>
                                    <p:anim calcmode="lin" valueType="num">
                                      <p:cBhvr additive="base">
                                        <p:cTn id="8" dur="1000"/>
                                        <p:tgtEl>
                                          <p:spTgt spid="27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Shape 286"/>
          <p:cNvPicPr preferRelativeResize="0"/>
          <p:nvPr/>
        </p:nvPicPr>
        <p:blipFill rotWithShape="1">
          <a:blip r:embed="rId3">
            <a:alphaModFix/>
          </a:blip>
          <a:srcRect l="27962" t="13621" r="27980"/>
          <a:stretch/>
        </p:blipFill>
        <p:spPr>
          <a:xfrm>
            <a:off x="5017375" y="0"/>
            <a:ext cx="4126625" cy="4442750"/>
          </a:xfrm>
          <a:prstGeom prst="rect">
            <a:avLst/>
          </a:prstGeom>
          <a:noFill/>
          <a:ln>
            <a:noFill/>
          </a:ln>
        </p:spPr>
      </p:pic>
      <p:sp>
        <p:nvSpPr>
          <p:cNvPr id="287" name="Shape 287"/>
          <p:cNvSpPr txBox="1"/>
          <p:nvPr/>
        </p:nvSpPr>
        <p:spPr>
          <a:xfrm>
            <a:off x="0" y="798850"/>
            <a:ext cx="5331900" cy="33498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4800" dirty="0">
                <a:solidFill>
                  <a:srgbClr val="274E13"/>
                </a:solidFill>
                <a:latin typeface="Impact" panose="020B0806030902050204" pitchFamily="34" charset="0"/>
                <a:ea typeface="Oswald SemiBold"/>
                <a:cs typeface="Oswald SemiBold"/>
                <a:sym typeface="Oswald SemiBold"/>
              </a:rPr>
              <a:t>Teaching </a:t>
            </a:r>
            <a:endParaRPr sz="4800" dirty="0">
              <a:solidFill>
                <a:srgbClr val="274E13"/>
              </a:solidFill>
              <a:latin typeface="Impact" panose="020B0806030902050204" pitchFamily="34" charset="0"/>
              <a:ea typeface="Oswald SemiBold"/>
              <a:cs typeface="Oswald SemiBold"/>
              <a:sym typeface="Oswald SemiBold"/>
            </a:endParaRPr>
          </a:p>
          <a:p>
            <a:pPr marL="0" lvl="0" indent="0" algn="ctr" rtl="0">
              <a:lnSpc>
                <a:spcPct val="115000"/>
              </a:lnSpc>
              <a:spcBef>
                <a:spcPts val="0"/>
              </a:spcBef>
              <a:spcAft>
                <a:spcPts val="0"/>
              </a:spcAft>
              <a:buNone/>
            </a:pPr>
            <a:r>
              <a:rPr lang="en" sz="4800" dirty="0">
                <a:solidFill>
                  <a:srgbClr val="274E13"/>
                </a:solidFill>
                <a:latin typeface="Impact" panose="020B0806030902050204" pitchFamily="34" charset="0"/>
                <a:ea typeface="Oswald SemiBold"/>
                <a:cs typeface="Oswald SemiBold"/>
                <a:sym typeface="Oswald SemiBold"/>
              </a:rPr>
              <a:t>Materials</a:t>
            </a:r>
            <a:r>
              <a:rPr lang="en" sz="3600" dirty="0">
                <a:solidFill>
                  <a:srgbClr val="FF0000"/>
                </a:solidFill>
                <a:latin typeface="Impact" panose="020B0806030902050204" pitchFamily="34" charset="0"/>
                <a:ea typeface="Oswald SemiBold"/>
                <a:cs typeface="Oswald SemiBold"/>
                <a:sym typeface="Oswald SemiBold"/>
              </a:rPr>
              <a:t> </a:t>
            </a:r>
            <a:endParaRPr sz="3600" dirty="0">
              <a:solidFill>
                <a:srgbClr val="FF0000"/>
              </a:solidFill>
              <a:latin typeface="Impact" panose="020B0806030902050204" pitchFamily="34" charset="0"/>
              <a:ea typeface="Oswald SemiBold"/>
              <a:cs typeface="Oswald SemiBold"/>
              <a:sym typeface="Oswald SemiBold"/>
            </a:endParaRPr>
          </a:p>
          <a:p>
            <a:pPr marL="0" lvl="0" indent="0" algn="ctr" rtl="0">
              <a:lnSpc>
                <a:spcPct val="115000"/>
              </a:lnSpc>
              <a:spcBef>
                <a:spcPts val="0"/>
              </a:spcBef>
              <a:spcAft>
                <a:spcPts val="0"/>
              </a:spcAft>
              <a:buNone/>
            </a:pPr>
            <a:r>
              <a:rPr lang="en" sz="3600" dirty="0">
                <a:solidFill>
                  <a:srgbClr val="FF0000"/>
                </a:solidFill>
                <a:latin typeface="Impact" panose="020B0806030902050204" pitchFamily="34" charset="0"/>
                <a:ea typeface="Oswald SemiBold"/>
                <a:cs typeface="Oswald SemiBold"/>
                <a:sym typeface="Oswald SemiBold"/>
              </a:rPr>
              <a:t>and </a:t>
            </a:r>
            <a:endParaRPr sz="3600" dirty="0">
              <a:solidFill>
                <a:srgbClr val="FF0000"/>
              </a:solidFill>
              <a:latin typeface="Impact" panose="020B0806030902050204" pitchFamily="34" charset="0"/>
              <a:ea typeface="Oswald SemiBold"/>
              <a:cs typeface="Oswald SemiBold"/>
              <a:sym typeface="Oswald SemiBold"/>
            </a:endParaRPr>
          </a:p>
          <a:p>
            <a:pPr marL="0" lvl="0" indent="0" algn="ctr" rtl="0">
              <a:lnSpc>
                <a:spcPct val="115000"/>
              </a:lnSpc>
              <a:spcBef>
                <a:spcPts val="0"/>
              </a:spcBef>
              <a:spcAft>
                <a:spcPts val="0"/>
              </a:spcAft>
              <a:buNone/>
            </a:pPr>
            <a:r>
              <a:rPr lang="en" sz="4800" dirty="0">
                <a:solidFill>
                  <a:srgbClr val="0000FF"/>
                </a:solidFill>
                <a:latin typeface="Impact" panose="020B0806030902050204" pitchFamily="34" charset="0"/>
                <a:ea typeface="Oswald SemiBold"/>
                <a:cs typeface="Oswald SemiBold"/>
                <a:sym typeface="Oswald SemiBold"/>
              </a:rPr>
              <a:t>Industry base Teachers</a:t>
            </a:r>
            <a:endParaRPr sz="4800" dirty="0">
              <a:latin typeface="Impact" panose="020B0806030902050204" pitchFamily="34" charset="0"/>
              <a:ea typeface="Oswald SemiBold"/>
              <a:cs typeface="Oswald SemiBold"/>
              <a:sym typeface="Oswald SemiBold"/>
            </a:endParaRPr>
          </a:p>
        </p:txBody>
      </p:sp>
      <p:sp>
        <p:nvSpPr>
          <p:cNvPr id="288" name="Shape 288"/>
          <p:cNvSpPr txBox="1"/>
          <p:nvPr/>
        </p:nvSpPr>
        <p:spPr>
          <a:xfrm>
            <a:off x="5017375" y="4302600"/>
            <a:ext cx="4126500" cy="825900"/>
          </a:xfrm>
          <a:prstGeom prst="rect">
            <a:avLst/>
          </a:prstGeom>
          <a:solidFill>
            <a:srgbClr val="F3F3F3"/>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4000" dirty="0">
                <a:latin typeface="Impact" panose="020B0806030902050204" pitchFamily="34" charset="0"/>
                <a:ea typeface="Oswald Medium"/>
                <a:cs typeface="Oswald Medium"/>
                <a:sym typeface="Oswald Medium"/>
              </a:rPr>
              <a:t>Global Demands</a:t>
            </a:r>
            <a:endParaRPr sz="4000" dirty="0">
              <a:latin typeface="Impact" panose="020B0806030902050204" pitchFamily="34" charset="0"/>
              <a:ea typeface="Oswald Medium"/>
              <a:cs typeface="Oswald Medium"/>
              <a:sym typeface="Oswald Medium"/>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87"/>
                                        </p:tgtEl>
                                        <p:attrNameLst>
                                          <p:attrName>style.visibility</p:attrName>
                                        </p:attrNameLst>
                                      </p:cBhvr>
                                      <p:to>
                                        <p:strVal val="visible"/>
                                      </p:to>
                                    </p:set>
                                    <p:anim calcmode="lin" valueType="num">
                                      <p:cBhvr additive="base">
                                        <p:cTn id="7" dur="1000"/>
                                        <p:tgtEl>
                                          <p:spTgt spid="2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92"/>
        <p:cNvGrpSpPr/>
        <p:nvPr/>
      </p:nvGrpSpPr>
      <p:grpSpPr>
        <a:xfrm>
          <a:off x="0" y="0"/>
          <a:ext cx="0" cy="0"/>
          <a:chOff x="0" y="0"/>
          <a:chExt cx="0" cy="0"/>
        </a:xfrm>
      </p:grpSpPr>
      <p:pic>
        <p:nvPicPr>
          <p:cNvPr id="3" name="Jack Ma career advice- You don’t have to be smart to be successfu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92"/>
        <p:cNvGrpSpPr/>
        <p:nvPr/>
      </p:nvGrpSpPr>
      <p:grpSpPr>
        <a:xfrm>
          <a:off x="0" y="0"/>
          <a:ext cx="0" cy="0"/>
          <a:chOff x="0" y="0"/>
          <a:chExt cx="0" cy="0"/>
        </a:xfrm>
      </p:grpSpPr>
      <p:sp>
        <p:nvSpPr>
          <p:cNvPr id="294" name="Shape 294"/>
          <p:cNvSpPr txBox="1"/>
          <p:nvPr/>
        </p:nvSpPr>
        <p:spPr>
          <a:xfrm>
            <a:off x="2605728" y="789772"/>
            <a:ext cx="3648600" cy="37671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3200" dirty="0">
                <a:solidFill>
                  <a:srgbClr val="FFFFFF"/>
                </a:solidFill>
                <a:latin typeface="Reem Kufi" panose="020B0604020202020204"/>
                <a:ea typeface="Oswald SemiBold"/>
                <a:cs typeface="Oswald SemiBold"/>
                <a:sym typeface="Oswald SemiBold"/>
              </a:rPr>
              <a:t>“A </a:t>
            </a:r>
            <a:r>
              <a:rPr lang="en" sz="4400" b="1" dirty="0">
                <a:solidFill>
                  <a:srgbClr val="FF0000"/>
                </a:solidFill>
                <a:latin typeface="Reem Kufi" panose="020B0604020202020204"/>
                <a:ea typeface="Oswald SemiBold"/>
                <a:cs typeface="Oswald SemiBold"/>
                <a:sym typeface="Oswald SemiBold"/>
              </a:rPr>
              <a:t>TEACHER</a:t>
            </a:r>
            <a:r>
              <a:rPr lang="en" sz="4400" dirty="0">
                <a:solidFill>
                  <a:srgbClr val="FF0000"/>
                </a:solidFill>
                <a:latin typeface="Reem Kufi" panose="020B0604020202020204"/>
                <a:ea typeface="Oswald SemiBold"/>
                <a:cs typeface="Oswald SemiBold"/>
                <a:sym typeface="Oswald SemiBold"/>
              </a:rPr>
              <a:t> </a:t>
            </a:r>
            <a:r>
              <a:rPr lang="en" sz="3200" dirty="0">
                <a:solidFill>
                  <a:srgbClr val="FFFFFF"/>
                </a:solidFill>
                <a:latin typeface="Reem Kufi" panose="020B0604020202020204"/>
                <a:ea typeface="Oswald SemiBold"/>
                <a:cs typeface="Oswald SemiBold"/>
                <a:sym typeface="Oswald SemiBold"/>
              </a:rPr>
              <a:t>always </a:t>
            </a:r>
            <a:endParaRPr sz="3200" dirty="0">
              <a:solidFill>
                <a:srgbClr val="FFFFFF"/>
              </a:solidFill>
              <a:latin typeface="Reem Kufi" panose="020B0604020202020204"/>
              <a:ea typeface="Oswald SemiBold"/>
              <a:cs typeface="Oswald SemiBold"/>
              <a:sym typeface="Oswald SemiBold"/>
            </a:endParaRPr>
          </a:p>
          <a:p>
            <a:pPr marL="0" lvl="0" indent="0" algn="ctr">
              <a:spcBef>
                <a:spcPts val="0"/>
              </a:spcBef>
              <a:spcAft>
                <a:spcPts val="0"/>
              </a:spcAft>
              <a:buNone/>
            </a:pPr>
            <a:r>
              <a:rPr lang="en" sz="4400" b="1" dirty="0">
                <a:solidFill>
                  <a:srgbClr val="FFFF00"/>
                </a:solidFill>
                <a:latin typeface="Reem Kufi" panose="020B0604020202020204"/>
                <a:ea typeface="Oswald SemiBold"/>
                <a:cs typeface="Oswald SemiBold"/>
                <a:sym typeface="Oswald SemiBold"/>
              </a:rPr>
              <a:t>EXPECTS</a:t>
            </a:r>
            <a:r>
              <a:rPr lang="en" sz="4400" dirty="0">
                <a:solidFill>
                  <a:srgbClr val="FFFF00"/>
                </a:solidFill>
                <a:latin typeface="Reem Kufi" panose="020B0604020202020204"/>
                <a:ea typeface="Oswald SemiBold"/>
                <a:cs typeface="Oswald SemiBold"/>
                <a:sym typeface="Oswald SemiBold"/>
              </a:rPr>
              <a:t> </a:t>
            </a:r>
            <a:r>
              <a:rPr lang="en" sz="3200" dirty="0">
                <a:solidFill>
                  <a:srgbClr val="FFFFFF"/>
                </a:solidFill>
                <a:latin typeface="Reem Kufi" panose="020B0604020202020204"/>
                <a:ea typeface="Oswald SemiBold"/>
                <a:cs typeface="Oswald SemiBold"/>
                <a:sym typeface="Oswald SemiBold"/>
              </a:rPr>
              <a:t>his </a:t>
            </a:r>
            <a:endParaRPr sz="3200" dirty="0">
              <a:solidFill>
                <a:srgbClr val="FFFFFF"/>
              </a:solidFill>
              <a:latin typeface="Reem Kufi" panose="020B0604020202020204"/>
              <a:ea typeface="Oswald SemiBold"/>
              <a:cs typeface="Oswald SemiBold"/>
              <a:sym typeface="Oswald SemiBold"/>
            </a:endParaRPr>
          </a:p>
          <a:p>
            <a:pPr marL="0" lvl="0" indent="0" algn="ctr">
              <a:spcBef>
                <a:spcPts val="0"/>
              </a:spcBef>
              <a:spcAft>
                <a:spcPts val="0"/>
              </a:spcAft>
              <a:buNone/>
            </a:pPr>
            <a:r>
              <a:rPr lang="en" sz="4400" b="1" dirty="0">
                <a:solidFill>
                  <a:srgbClr val="93C47D"/>
                </a:solidFill>
                <a:latin typeface="Reem Kufi" panose="020B0604020202020204"/>
                <a:ea typeface="Oswald SemiBold"/>
                <a:cs typeface="Oswald SemiBold"/>
                <a:sym typeface="Oswald SemiBold"/>
              </a:rPr>
              <a:t>STUDENTS</a:t>
            </a:r>
            <a:r>
              <a:rPr lang="en" sz="4400" dirty="0">
                <a:solidFill>
                  <a:srgbClr val="93C47D"/>
                </a:solidFill>
                <a:latin typeface="Reem Kufi" panose="020B0604020202020204"/>
                <a:ea typeface="Oswald SemiBold"/>
                <a:cs typeface="Oswald SemiBold"/>
                <a:sym typeface="Oswald SemiBold"/>
              </a:rPr>
              <a:t> </a:t>
            </a:r>
            <a:r>
              <a:rPr lang="en" sz="3200" dirty="0">
                <a:solidFill>
                  <a:srgbClr val="FFFFFF"/>
                </a:solidFill>
                <a:latin typeface="Reem Kufi" panose="020B0604020202020204"/>
                <a:ea typeface="Oswald SemiBold"/>
                <a:cs typeface="Oswald SemiBold"/>
                <a:sym typeface="Oswald SemiBold"/>
              </a:rPr>
              <a:t>to </a:t>
            </a:r>
            <a:endParaRPr sz="3200" dirty="0">
              <a:solidFill>
                <a:srgbClr val="FFFFFF"/>
              </a:solidFill>
              <a:latin typeface="Reem Kufi" panose="020B0604020202020204"/>
              <a:ea typeface="Oswald SemiBold"/>
              <a:cs typeface="Oswald SemiBold"/>
              <a:sym typeface="Oswald SemiBold"/>
            </a:endParaRPr>
          </a:p>
          <a:p>
            <a:pPr marL="0" lvl="0" indent="0" algn="ctr">
              <a:spcBef>
                <a:spcPts val="0"/>
              </a:spcBef>
              <a:spcAft>
                <a:spcPts val="0"/>
              </a:spcAft>
              <a:buNone/>
            </a:pPr>
            <a:r>
              <a:rPr lang="en" sz="3200" dirty="0">
                <a:solidFill>
                  <a:srgbClr val="FFFFFF"/>
                </a:solidFill>
                <a:latin typeface="Reem Kufi" panose="020B0604020202020204"/>
                <a:ea typeface="Oswald SemiBold"/>
                <a:cs typeface="Oswald SemiBold"/>
                <a:sym typeface="Oswald SemiBold"/>
              </a:rPr>
              <a:t>BECOME </a:t>
            </a:r>
            <a:r>
              <a:rPr lang="en" sz="4000" b="1" dirty="0">
                <a:solidFill>
                  <a:srgbClr val="E8FF51"/>
                </a:solidFill>
                <a:latin typeface="Reem Kufi" panose="020B0604020202020204"/>
                <a:ea typeface="Oswald SemiBold"/>
                <a:cs typeface="Oswald SemiBold"/>
                <a:sym typeface="Oswald SemiBold"/>
              </a:rPr>
              <a:t>BETTER</a:t>
            </a:r>
            <a:r>
              <a:rPr lang="en" sz="3200" dirty="0">
                <a:solidFill>
                  <a:srgbClr val="FFFFFF"/>
                </a:solidFill>
                <a:latin typeface="Reem Kufi" panose="020B0604020202020204"/>
                <a:ea typeface="Oswald SemiBold"/>
                <a:cs typeface="Oswald SemiBold"/>
                <a:sym typeface="Oswald SemiBold"/>
              </a:rPr>
              <a:t>” </a:t>
            </a:r>
            <a:endParaRPr sz="3200" dirty="0">
              <a:solidFill>
                <a:srgbClr val="FFFFFF"/>
              </a:solidFill>
              <a:latin typeface="Reem Kufi" panose="020B0604020202020204"/>
              <a:ea typeface="Oswald SemiBold"/>
              <a:cs typeface="Oswald SemiBold"/>
              <a:sym typeface="Oswald SemiBold"/>
            </a:endParaRPr>
          </a:p>
        </p:txBody>
      </p:sp>
    </p:spTree>
    <p:extLst>
      <p:ext uri="{BB962C8B-B14F-4D97-AF65-F5344CB8AC3E}">
        <p14:creationId xmlns:p14="http://schemas.microsoft.com/office/powerpoint/2010/main" val="2653252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94">
                                            <p:txEl>
                                              <p:pRg st="0" end="0"/>
                                            </p:txEl>
                                          </p:spTgt>
                                        </p:tgtEl>
                                        <p:attrNameLst>
                                          <p:attrName>style.visibility</p:attrName>
                                        </p:attrNameLst>
                                      </p:cBhvr>
                                      <p:to>
                                        <p:strVal val="visible"/>
                                      </p:to>
                                    </p:set>
                                    <p:anim calcmode="lin" valueType="num">
                                      <p:cBhvr>
                                        <p:cTn id="7" dur="500" fill="hold"/>
                                        <p:tgtEl>
                                          <p:spTgt spid="29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9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94">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294">
                                            <p:txEl>
                                              <p:pRg st="1" end="1"/>
                                            </p:txEl>
                                          </p:spTgt>
                                        </p:tgtEl>
                                        <p:attrNameLst>
                                          <p:attrName>style.visibility</p:attrName>
                                        </p:attrNameLst>
                                      </p:cBhvr>
                                      <p:to>
                                        <p:strVal val="visible"/>
                                      </p:to>
                                    </p:set>
                                    <p:anim calcmode="lin" valueType="num">
                                      <p:cBhvr>
                                        <p:cTn id="12" dur="500" fill="hold"/>
                                        <p:tgtEl>
                                          <p:spTgt spid="29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294">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294">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294">
                                            <p:txEl>
                                              <p:pRg st="2" end="2"/>
                                            </p:txEl>
                                          </p:spTgt>
                                        </p:tgtEl>
                                        <p:attrNameLst>
                                          <p:attrName>style.visibility</p:attrName>
                                        </p:attrNameLst>
                                      </p:cBhvr>
                                      <p:to>
                                        <p:strVal val="visible"/>
                                      </p:to>
                                    </p:set>
                                    <p:anim calcmode="lin" valueType="num">
                                      <p:cBhvr>
                                        <p:cTn id="17" dur="500" fill="hold"/>
                                        <p:tgtEl>
                                          <p:spTgt spid="294">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294">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294">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294">
                                            <p:txEl>
                                              <p:pRg st="3" end="3"/>
                                            </p:txEl>
                                          </p:spTgt>
                                        </p:tgtEl>
                                        <p:attrNameLst>
                                          <p:attrName>style.visibility</p:attrName>
                                        </p:attrNameLst>
                                      </p:cBhvr>
                                      <p:to>
                                        <p:strVal val="visible"/>
                                      </p:to>
                                    </p:set>
                                    <p:anim calcmode="lin" valueType="num">
                                      <p:cBhvr>
                                        <p:cTn id="22" dur="500" fill="hold"/>
                                        <p:tgtEl>
                                          <p:spTgt spid="294">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294">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29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Shape 299"/>
          <p:cNvPicPr preferRelativeResize="0"/>
          <p:nvPr/>
        </p:nvPicPr>
        <p:blipFill>
          <a:blip r:embed="rId3">
            <a:alphaModFix/>
          </a:blip>
          <a:stretch>
            <a:fillRect/>
          </a:stretch>
        </p:blipFill>
        <p:spPr>
          <a:xfrm>
            <a:off x="0" y="0"/>
            <a:ext cx="9143999" cy="5143502"/>
          </a:xfrm>
          <a:prstGeom prst="rect">
            <a:avLst/>
          </a:prstGeom>
          <a:noFill/>
          <a:ln>
            <a:noFill/>
          </a:ln>
        </p:spPr>
      </p:pic>
    </p:spTree>
  </p:cSld>
  <p:clrMapOvr>
    <a:masterClrMapping/>
  </p:clrMapOvr>
  <p:transition spd="slow">
    <p:push dir="r"/>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3"/>
        <p:cNvGrpSpPr/>
        <p:nvPr/>
      </p:nvGrpSpPr>
      <p:grpSpPr>
        <a:xfrm>
          <a:off x="0" y="0"/>
          <a:ext cx="0" cy="0"/>
          <a:chOff x="0" y="0"/>
          <a:chExt cx="0" cy="0"/>
        </a:xfrm>
      </p:grpSpPr>
      <p:sp>
        <p:nvSpPr>
          <p:cNvPr id="304" name="Shape 304"/>
          <p:cNvSpPr txBox="1"/>
          <p:nvPr/>
        </p:nvSpPr>
        <p:spPr>
          <a:xfrm>
            <a:off x="0" y="797399"/>
            <a:ext cx="9144000" cy="3670691"/>
          </a:xfrm>
          <a:prstGeom prst="rect">
            <a:avLst/>
          </a:prstGeom>
          <a:solidFill>
            <a:srgbClr val="999999">
              <a:alpha val="51150"/>
            </a:srgbClr>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4800" b="1" dirty="0">
                <a:solidFill>
                  <a:srgbClr val="FFFFFF"/>
                </a:solidFill>
                <a:latin typeface="Righteous" panose="020B0604020202020204" charset="0"/>
                <a:ea typeface="Oswald"/>
                <a:cs typeface="Oswald"/>
                <a:sym typeface="Oswald"/>
              </a:rPr>
              <a:t>Best </a:t>
            </a:r>
            <a:r>
              <a:rPr lang="en" sz="8000" b="1" dirty="0">
                <a:solidFill>
                  <a:srgbClr val="FF0000"/>
                </a:solidFill>
                <a:latin typeface="Righteous" panose="020B0604020202020204" charset="0"/>
                <a:ea typeface="Oswald"/>
                <a:cs typeface="Oswald"/>
                <a:sym typeface="Oswald"/>
              </a:rPr>
              <a:t>Apps </a:t>
            </a:r>
            <a:endParaRPr sz="8000" b="1" dirty="0">
              <a:solidFill>
                <a:srgbClr val="FF0000"/>
              </a:solidFill>
              <a:latin typeface="Righteous" panose="020B0604020202020204" charset="0"/>
              <a:ea typeface="Oswald"/>
              <a:cs typeface="Oswald"/>
              <a:sym typeface="Oswald"/>
            </a:endParaRPr>
          </a:p>
          <a:p>
            <a:pPr marL="0" lvl="0" indent="0" algn="ctr" rtl="0">
              <a:lnSpc>
                <a:spcPct val="100000"/>
              </a:lnSpc>
              <a:spcBef>
                <a:spcPts val="0"/>
              </a:spcBef>
              <a:spcAft>
                <a:spcPts val="0"/>
              </a:spcAft>
              <a:buNone/>
            </a:pPr>
            <a:r>
              <a:rPr lang="en" sz="4800" b="1" dirty="0">
                <a:solidFill>
                  <a:srgbClr val="FFFFFF"/>
                </a:solidFill>
                <a:latin typeface="Righteous" panose="020B0604020202020204" charset="0"/>
                <a:ea typeface="Oswald"/>
                <a:cs typeface="Oswald"/>
                <a:sym typeface="Oswald"/>
              </a:rPr>
              <a:t>for </a:t>
            </a:r>
            <a:endParaRPr sz="4800" b="1" dirty="0">
              <a:solidFill>
                <a:srgbClr val="FFFFFF"/>
              </a:solidFill>
              <a:latin typeface="Righteous" panose="020B0604020202020204" charset="0"/>
              <a:ea typeface="Oswald"/>
              <a:cs typeface="Oswald"/>
              <a:sym typeface="Oswald"/>
            </a:endParaRPr>
          </a:p>
          <a:p>
            <a:pPr marL="0" lvl="0" indent="0" algn="ctr" rtl="0">
              <a:lnSpc>
                <a:spcPct val="100000"/>
              </a:lnSpc>
              <a:spcBef>
                <a:spcPts val="0"/>
              </a:spcBef>
              <a:spcAft>
                <a:spcPts val="0"/>
              </a:spcAft>
              <a:buNone/>
            </a:pPr>
            <a:r>
              <a:rPr lang="en" sz="6000" b="1" dirty="0">
                <a:solidFill>
                  <a:srgbClr val="FFFF00"/>
                </a:solidFill>
                <a:latin typeface="Righteous" panose="020B0604020202020204" charset="0"/>
                <a:ea typeface="Oswald"/>
                <a:cs typeface="Oswald"/>
                <a:sym typeface="Oswald"/>
              </a:rPr>
              <a:t>Teachers And Students</a:t>
            </a:r>
            <a:endParaRPr sz="6000" b="1" dirty="0">
              <a:solidFill>
                <a:srgbClr val="FFFF00"/>
              </a:solidFill>
              <a:latin typeface="Righteous" panose="020B0604020202020204" charset="0"/>
              <a:ea typeface="Oswald"/>
              <a:cs typeface="Oswald"/>
              <a:sym typeface="Oswald"/>
            </a:endParaRPr>
          </a:p>
        </p:txBody>
      </p:sp>
      <p:pic>
        <p:nvPicPr>
          <p:cNvPr id="305" name="Shape 305"/>
          <p:cNvPicPr preferRelativeResize="0"/>
          <p:nvPr/>
        </p:nvPicPr>
        <p:blipFill rotWithShape="1">
          <a:blip r:embed="rId4">
            <a:alphaModFix/>
          </a:blip>
          <a:srcRect l="25451" r="21379"/>
          <a:stretch/>
        </p:blipFill>
        <p:spPr>
          <a:xfrm>
            <a:off x="620625" y="797400"/>
            <a:ext cx="1296450" cy="2438400"/>
          </a:xfrm>
          <a:prstGeom prst="rect">
            <a:avLst/>
          </a:prstGeom>
          <a:noFill/>
          <a:ln>
            <a:noFill/>
          </a:ln>
        </p:spPr>
      </p:pic>
      <p:pic>
        <p:nvPicPr>
          <p:cNvPr id="306" name="Shape 306"/>
          <p:cNvPicPr preferRelativeResize="0"/>
          <p:nvPr/>
        </p:nvPicPr>
        <p:blipFill rotWithShape="1">
          <a:blip r:embed="rId4">
            <a:alphaModFix/>
          </a:blip>
          <a:srcRect l="25451" r="21379"/>
          <a:stretch/>
        </p:blipFill>
        <p:spPr>
          <a:xfrm>
            <a:off x="7172450" y="797400"/>
            <a:ext cx="1296450" cy="2438400"/>
          </a:xfrm>
          <a:prstGeom prst="rect">
            <a:avLst/>
          </a:prstGeom>
          <a:noFill/>
          <a:ln>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04"/>
                                        </p:tgtEl>
                                        <p:attrNameLst>
                                          <p:attrName>style.visibility</p:attrName>
                                        </p:attrNameLst>
                                      </p:cBhvr>
                                      <p:to>
                                        <p:strVal val="visible"/>
                                      </p:to>
                                    </p:set>
                                    <p:anim calcmode="lin" valueType="num">
                                      <p:cBhvr additive="base">
                                        <p:cTn id="7" dur="1000"/>
                                        <p:tgtEl>
                                          <p:spTgt spid="304"/>
                                        </p:tgtEl>
                                        <p:attrNameLst>
                                          <p:attrName>ppt_w</p:attrName>
                                        </p:attrNameLst>
                                      </p:cBhvr>
                                      <p:tavLst>
                                        <p:tav tm="0">
                                          <p:val>
                                            <p:strVal val="0"/>
                                          </p:val>
                                        </p:tav>
                                        <p:tav tm="100000">
                                          <p:val>
                                            <p:strVal val="#ppt_w"/>
                                          </p:val>
                                        </p:tav>
                                      </p:tavLst>
                                    </p:anim>
                                    <p:anim calcmode="lin" valueType="num">
                                      <p:cBhvr additive="base">
                                        <p:cTn id="8" dur="1000"/>
                                        <p:tgtEl>
                                          <p:spTgt spid="30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10"/>
        <p:cNvGrpSpPr/>
        <p:nvPr/>
      </p:nvGrpSpPr>
      <p:grpSpPr>
        <a:xfrm>
          <a:off x="0" y="0"/>
          <a:ext cx="0" cy="0"/>
          <a:chOff x="0" y="0"/>
          <a:chExt cx="0" cy="0"/>
        </a:xfrm>
      </p:grpSpPr>
      <p:pic>
        <p:nvPicPr>
          <p:cNvPr id="311" name="Shape 311"/>
          <p:cNvPicPr preferRelativeResize="0"/>
          <p:nvPr/>
        </p:nvPicPr>
        <p:blipFill>
          <a:blip r:embed="rId3">
            <a:alphaModFix/>
          </a:blip>
          <a:stretch>
            <a:fillRect/>
          </a:stretch>
        </p:blipFill>
        <p:spPr>
          <a:xfrm>
            <a:off x="5275889" y="0"/>
            <a:ext cx="3378135" cy="5143500"/>
          </a:xfrm>
          <a:prstGeom prst="rect">
            <a:avLst/>
          </a:prstGeom>
          <a:noFill/>
          <a:ln>
            <a:noFill/>
          </a:ln>
        </p:spPr>
      </p:pic>
      <p:sp>
        <p:nvSpPr>
          <p:cNvPr id="312" name="Shape 312"/>
          <p:cNvSpPr txBox="1"/>
          <p:nvPr/>
        </p:nvSpPr>
        <p:spPr>
          <a:xfrm rot="-2070134">
            <a:off x="-18160" y="244999"/>
            <a:ext cx="5212570" cy="502941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rgbClr val="0000FF"/>
                </a:solidFill>
              </a:rPr>
              <a:t>http://www.edudemic.com/70-best-apps-teachers-students/</a:t>
            </a:r>
            <a:endParaRPr sz="3000" b="1">
              <a:solidFill>
                <a:srgbClr val="0000FF"/>
              </a:solidFill>
            </a:endParaRPr>
          </a:p>
        </p:txBody>
      </p:sp>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Shape 317"/>
          <p:cNvPicPr preferRelativeResize="0"/>
          <p:nvPr/>
        </p:nvPicPr>
        <p:blipFill rotWithShape="1">
          <a:blip r:embed="rId3">
            <a:alphaModFix/>
          </a:blip>
          <a:srcRect l="10121" t="34794" r="12142" b="2501"/>
          <a:stretch/>
        </p:blipFill>
        <p:spPr>
          <a:xfrm>
            <a:off x="0" y="0"/>
            <a:ext cx="9144000" cy="5143502"/>
          </a:xfrm>
          <a:prstGeom prst="rect">
            <a:avLst/>
          </a:prstGeom>
          <a:noFill/>
          <a:ln>
            <a:noFill/>
          </a:ln>
        </p:spPr>
      </p:pic>
      <p:sp>
        <p:nvSpPr>
          <p:cNvPr id="318" name="Shape 318"/>
          <p:cNvSpPr txBox="1"/>
          <p:nvPr/>
        </p:nvSpPr>
        <p:spPr>
          <a:xfrm>
            <a:off x="2585975" y="847775"/>
            <a:ext cx="4347600" cy="25575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4800" b="1" dirty="0">
                <a:solidFill>
                  <a:srgbClr val="FFFFFF"/>
                </a:solidFill>
                <a:highlight>
                  <a:srgbClr val="013042"/>
                </a:highlight>
                <a:latin typeface="Helvetica Neue"/>
                <a:ea typeface="Helvetica Neue"/>
                <a:cs typeface="Helvetica Neue"/>
                <a:sym typeface="Helvetica Neue"/>
              </a:rPr>
              <a:t>ONLINE </a:t>
            </a:r>
            <a:endParaRPr sz="4800" b="1" dirty="0">
              <a:solidFill>
                <a:srgbClr val="FFFFFF"/>
              </a:solidFill>
              <a:highlight>
                <a:srgbClr val="013042"/>
              </a:highlight>
              <a:latin typeface="Helvetica Neue"/>
              <a:ea typeface="Helvetica Neue"/>
              <a:cs typeface="Helvetica Neue"/>
              <a:sym typeface="Helvetica Neue"/>
            </a:endParaRPr>
          </a:p>
          <a:p>
            <a:pPr marL="0" lvl="0" indent="0" algn="ctr">
              <a:spcBef>
                <a:spcPts val="0"/>
              </a:spcBef>
              <a:spcAft>
                <a:spcPts val="0"/>
              </a:spcAft>
              <a:buNone/>
            </a:pPr>
            <a:r>
              <a:rPr lang="en" sz="6000" b="1" dirty="0">
                <a:solidFill>
                  <a:srgbClr val="FFFF00"/>
                </a:solidFill>
                <a:highlight>
                  <a:srgbClr val="013042"/>
                </a:highlight>
                <a:latin typeface="Helvetica Neue"/>
                <a:ea typeface="Helvetica Neue"/>
                <a:cs typeface="Helvetica Neue"/>
                <a:sym typeface="Helvetica Neue"/>
              </a:rPr>
              <a:t>LEARNING </a:t>
            </a:r>
            <a:endParaRPr sz="6000" b="1" dirty="0">
              <a:solidFill>
                <a:srgbClr val="FFFF00"/>
              </a:solidFill>
              <a:highlight>
                <a:srgbClr val="013042"/>
              </a:highlight>
              <a:latin typeface="Helvetica Neue"/>
              <a:ea typeface="Helvetica Neue"/>
              <a:cs typeface="Helvetica Neue"/>
              <a:sym typeface="Helvetica Neue"/>
            </a:endParaRPr>
          </a:p>
          <a:p>
            <a:pPr marL="0" lvl="0" indent="0" algn="ctr">
              <a:spcBef>
                <a:spcPts val="0"/>
              </a:spcBef>
              <a:spcAft>
                <a:spcPts val="0"/>
              </a:spcAft>
              <a:buNone/>
            </a:pPr>
            <a:r>
              <a:rPr lang="en" sz="4800" b="1" dirty="0">
                <a:solidFill>
                  <a:srgbClr val="FFFFFF"/>
                </a:solidFill>
                <a:highlight>
                  <a:srgbClr val="013042"/>
                </a:highlight>
                <a:latin typeface="Helvetica Neue"/>
                <a:ea typeface="Helvetica Neue"/>
                <a:cs typeface="Helvetica Neue"/>
                <a:sym typeface="Helvetica Neue"/>
              </a:rPr>
              <a:t>SITES</a:t>
            </a:r>
            <a:endParaRPr sz="4800" dirty="0"/>
          </a:p>
        </p:txBody>
      </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4"/>
        <p:cNvGrpSpPr/>
        <p:nvPr/>
      </p:nvGrpSpPr>
      <p:grpSpPr>
        <a:xfrm>
          <a:off x="0" y="0"/>
          <a:ext cx="0" cy="0"/>
          <a:chOff x="0" y="0"/>
          <a:chExt cx="0" cy="0"/>
        </a:xfrm>
      </p:grpSpPr>
      <p:sp>
        <p:nvSpPr>
          <p:cNvPr id="125" name="Shape 125"/>
          <p:cNvSpPr txBox="1"/>
          <p:nvPr/>
        </p:nvSpPr>
        <p:spPr>
          <a:xfrm rot="213">
            <a:off x="2151300" y="450"/>
            <a:ext cx="4841400" cy="5142600"/>
          </a:xfrm>
          <a:prstGeom prst="rect">
            <a:avLst/>
          </a:prstGeom>
          <a:solidFill>
            <a:srgbClr val="0000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7200" dirty="0">
              <a:latin typeface="Oswald SemiBold"/>
              <a:ea typeface="Oswald SemiBold"/>
              <a:cs typeface="Oswald SemiBold"/>
              <a:sym typeface="Oswald SemiBold"/>
            </a:endParaRPr>
          </a:p>
          <a:p>
            <a:pPr marL="0" lvl="0" indent="0" algn="ctr" rtl="0">
              <a:spcBef>
                <a:spcPts val="0"/>
              </a:spcBef>
              <a:spcAft>
                <a:spcPts val="0"/>
              </a:spcAft>
              <a:buNone/>
            </a:pPr>
            <a:r>
              <a:rPr lang="en" sz="7200" dirty="0">
                <a:solidFill>
                  <a:srgbClr val="FF9900"/>
                </a:solidFill>
                <a:latin typeface="Open Sans ExtraBold" panose="020B0604020202020204" charset="0"/>
                <a:ea typeface="Open Sans ExtraBold" panose="020B0604020202020204" charset="0"/>
                <a:cs typeface="Open Sans ExtraBold" panose="020B0604020202020204" charset="0"/>
                <a:sym typeface="Oswald SemiBold"/>
              </a:rPr>
              <a:t>PRESENT</a:t>
            </a:r>
            <a:endParaRPr sz="7200" dirty="0">
              <a:solidFill>
                <a:srgbClr val="FF9900"/>
              </a:solidFill>
              <a:latin typeface="Open Sans ExtraBold" panose="020B0604020202020204" charset="0"/>
              <a:ea typeface="Open Sans ExtraBold" panose="020B0604020202020204" charset="0"/>
              <a:cs typeface="Open Sans ExtraBold" panose="020B0604020202020204" charset="0"/>
              <a:sym typeface="Oswald SemiBold"/>
            </a:endParaRPr>
          </a:p>
          <a:p>
            <a:pPr marL="0" lvl="0" indent="0" algn="ctr">
              <a:spcBef>
                <a:spcPts val="0"/>
              </a:spcBef>
              <a:spcAft>
                <a:spcPts val="0"/>
              </a:spcAft>
              <a:buNone/>
            </a:pPr>
            <a:r>
              <a:rPr lang="en" sz="6600" dirty="0">
                <a:solidFill>
                  <a:srgbClr val="B4A7D6"/>
                </a:solidFill>
                <a:latin typeface="Open Sans ExtraBold" panose="020B0604020202020204" charset="0"/>
                <a:ea typeface="Open Sans ExtraBold" panose="020B0604020202020204" charset="0"/>
                <a:cs typeface="Open Sans ExtraBold" panose="020B0604020202020204" charset="0"/>
                <a:sym typeface="Oswald SemiBold"/>
              </a:rPr>
              <a:t>SCENARIO</a:t>
            </a:r>
            <a:endParaRPr sz="6600" dirty="0">
              <a:solidFill>
                <a:srgbClr val="B4A7D6"/>
              </a:solidFill>
              <a:latin typeface="Open Sans ExtraBold" panose="020B0604020202020204" charset="0"/>
              <a:ea typeface="Open Sans ExtraBold" panose="020B0604020202020204" charset="0"/>
              <a:cs typeface="Open Sans ExtraBold" panose="020B0604020202020204" charset="0"/>
              <a:sym typeface="Oswald SemiBold"/>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1000"/>
                                        <p:tgtEl>
                                          <p:spTgt spid="12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Shape 323">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
        <p:nvSpPr>
          <p:cNvPr id="324" name="Shape 324"/>
          <p:cNvSpPr/>
          <p:nvPr/>
        </p:nvSpPr>
        <p:spPr>
          <a:xfrm>
            <a:off x="3186008" y="0"/>
            <a:ext cx="5944200" cy="5143500"/>
          </a:xfrm>
          <a:prstGeom prst="parallelogram">
            <a:avLst>
              <a:gd name="adj" fmla="val 25000"/>
            </a:avLst>
          </a:prstGeom>
          <a:solidFill>
            <a:srgbClr val="0000FF"/>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5" name="Shape 325"/>
          <p:cNvSpPr/>
          <p:nvPr/>
        </p:nvSpPr>
        <p:spPr>
          <a:xfrm flipH="1">
            <a:off x="3186000" y="0"/>
            <a:ext cx="5958000" cy="5143500"/>
          </a:xfrm>
          <a:prstGeom prst="parallelogram">
            <a:avLst>
              <a:gd name="adj" fmla="val 25000"/>
            </a:avLst>
          </a:prstGeom>
          <a:solidFill>
            <a:srgbClr val="FF0000"/>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Clr>
                <a:srgbClr val="000000"/>
              </a:buClr>
              <a:buSzPts val="1100"/>
              <a:buFont typeface="Arial"/>
              <a:buNone/>
            </a:pPr>
            <a:endParaRPr sz="3600">
              <a:latin typeface="Reem Kufi"/>
              <a:ea typeface="Reem Kufi"/>
              <a:cs typeface="Reem Kufi"/>
              <a:sym typeface="Reem Kufi"/>
            </a:endParaRPr>
          </a:p>
        </p:txBody>
      </p:sp>
      <p:sp>
        <p:nvSpPr>
          <p:cNvPr id="326" name="Shape 326"/>
          <p:cNvSpPr txBox="1"/>
          <p:nvPr/>
        </p:nvSpPr>
        <p:spPr>
          <a:xfrm rot="883">
            <a:off x="4296050" y="1923050"/>
            <a:ext cx="3503100" cy="1739400"/>
          </a:xfrm>
          <a:prstGeom prst="rect">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latin typeface="Reem Kufi"/>
                <a:ea typeface="Reem Kufi"/>
                <a:cs typeface="Reem Kufi"/>
                <a:sym typeface="Reem Kufi"/>
              </a:rPr>
              <a:t>Requirement</a:t>
            </a:r>
            <a:endParaRPr sz="4800" dirty="0">
              <a:solidFill>
                <a:srgbClr val="FFFFFF"/>
              </a:solidFill>
              <a:latin typeface="Reem Kufi"/>
              <a:ea typeface="Reem Kufi"/>
              <a:cs typeface="Reem Kufi"/>
              <a:sym typeface="Reem Kufi"/>
            </a:endParaRPr>
          </a:p>
          <a:p>
            <a:pPr marL="0" lvl="0" indent="0" algn="ctr" rtl="0">
              <a:spcBef>
                <a:spcPts val="0"/>
              </a:spcBef>
              <a:spcAft>
                <a:spcPts val="0"/>
              </a:spcAft>
              <a:buNone/>
            </a:pPr>
            <a:r>
              <a:rPr lang="en" sz="7200" dirty="0">
                <a:solidFill>
                  <a:srgbClr val="FFFF00"/>
                </a:solidFill>
                <a:latin typeface="Reem Kufi"/>
                <a:ea typeface="Reem Kufi"/>
                <a:cs typeface="Reem Kufi"/>
                <a:sym typeface="Reem Kufi"/>
              </a:rPr>
              <a:t>Analysis</a:t>
            </a:r>
            <a:endParaRPr sz="7200" dirty="0">
              <a:solidFill>
                <a:srgbClr val="FFFF00"/>
              </a:solidFill>
            </a:endParaRPr>
          </a:p>
        </p:txBody>
      </p:sp>
      <p:pic>
        <p:nvPicPr>
          <p:cNvPr id="327" name="Shape 327"/>
          <p:cNvPicPr preferRelativeResize="0"/>
          <p:nvPr/>
        </p:nvPicPr>
        <p:blipFill rotWithShape="1">
          <a:blip r:embed="rId5">
            <a:alphaModFix/>
          </a:blip>
          <a:srcRect l="10788" t="7566" r="15671" b="5559"/>
          <a:stretch/>
        </p:blipFill>
        <p:spPr>
          <a:xfrm rot="-2700004">
            <a:off x="-320672" y="1341399"/>
            <a:ext cx="5737469" cy="2140726"/>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27"/>
                                        </p:tgtEl>
                                        <p:attrNameLst>
                                          <p:attrName>style.visibility</p:attrName>
                                        </p:attrNameLst>
                                      </p:cBhvr>
                                      <p:to>
                                        <p:strVal val="visible"/>
                                      </p:to>
                                    </p:set>
                                    <p:anim calcmode="lin" valueType="num">
                                      <p:cBhvr additive="base">
                                        <p:cTn id="7" dur="1000"/>
                                        <p:tgtEl>
                                          <p:spTgt spid="3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31"/>
        <p:cNvGrpSpPr/>
        <p:nvPr/>
      </p:nvGrpSpPr>
      <p:grpSpPr>
        <a:xfrm>
          <a:off x="0" y="0"/>
          <a:ext cx="0" cy="0"/>
          <a:chOff x="0" y="0"/>
          <a:chExt cx="0" cy="0"/>
        </a:xfrm>
      </p:grpSpPr>
      <p:pic>
        <p:nvPicPr>
          <p:cNvPr id="332" name="Shape 332"/>
          <p:cNvPicPr preferRelativeResize="0"/>
          <p:nvPr/>
        </p:nvPicPr>
        <p:blipFill rotWithShape="1">
          <a:blip r:embed="rId3">
            <a:alphaModFix/>
          </a:blip>
          <a:srcRect l="8880" r="-8880"/>
          <a:stretch/>
        </p:blipFill>
        <p:spPr>
          <a:xfrm>
            <a:off x="-3" y="0"/>
            <a:ext cx="6893906" cy="5143500"/>
          </a:xfrm>
          <a:prstGeom prst="rect">
            <a:avLst/>
          </a:prstGeom>
          <a:noFill/>
          <a:ln>
            <a:noFill/>
          </a:ln>
        </p:spPr>
      </p:pic>
      <p:sp>
        <p:nvSpPr>
          <p:cNvPr id="333" name="Shape 333"/>
          <p:cNvSpPr/>
          <p:nvPr/>
        </p:nvSpPr>
        <p:spPr>
          <a:xfrm>
            <a:off x="5193675" y="489225"/>
            <a:ext cx="3950316" cy="4165020"/>
          </a:xfrm>
          <a:prstGeom prst="irregularSeal1">
            <a:avLst/>
          </a:prstGeom>
          <a:solidFill>
            <a:srgbClr val="FF0000"/>
          </a:solidFill>
          <a:ln w="38100" cap="flat" cmpd="sng">
            <a:solidFill>
              <a:srgbClr val="1155CC"/>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3800" dirty="0">
                <a:solidFill>
                  <a:srgbClr val="FFFF00"/>
                </a:solidFill>
                <a:latin typeface="Impact" panose="020B0806030902050204" pitchFamily="34" charset="0"/>
                <a:ea typeface="Oswald SemiBold"/>
                <a:cs typeface="Oswald SemiBold"/>
                <a:sym typeface="Oswald SemiBold"/>
              </a:rPr>
              <a:t>CREATIVE</a:t>
            </a:r>
            <a:endParaRPr sz="3800" dirty="0">
              <a:solidFill>
                <a:srgbClr val="FFFF00"/>
              </a:solidFill>
              <a:latin typeface="Impact" panose="020B0806030902050204" pitchFamily="34" charset="0"/>
              <a:ea typeface="Oswald SemiBold"/>
              <a:cs typeface="Oswald SemiBold"/>
              <a:sym typeface="Oswald SemiBold"/>
            </a:endParaRPr>
          </a:p>
          <a:p>
            <a:pPr marL="0" lvl="0" indent="0" algn="ctr" rtl="0">
              <a:lnSpc>
                <a:spcPct val="100000"/>
              </a:lnSpc>
              <a:spcBef>
                <a:spcPts val="0"/>
              </a:spcBef>
              <a:spcAft>
                <a:spcPts val="0"/>
              </a:spcAft>
              <a:buNone/>
            </a:pPr>
            <a:r>
              <a:rPr lang="en" sz="2800" dirty="0">
                <a:solidFill>
                  <a:srgbClr val="FFFFFF"/>
                </a:solidFill>
                <a:latin typeface="Impact" panose="020B0806030902050204" pitchFamily="34" charset="0"/>
                <a:ea typeface="Oswald SemiBold"/>
                <a:cs typeface="Oswald SemiBold"/>
                <a:sym typeface="Oswald SemiBold"/>
              </a:rPr>
              <a:t>UI/UX Design</a:t>
            </a:r>
            <a:endParaRPr sz="2800" dirty="0">
              <a:solidFill>
                <a:srgbClr val="FFFFFF"/>
              </a:solidFill>
              <a:latin typeface="Impact" panose="020B0806030902050204" pitchFamily="34" charset="0"/>
              <a:ea typeface="Oswald SemiBold"/>
              <a:cs typeface="Oswald SemiBold"/>
              <a:sym typeface="Oswald SemiBold"/>
            </a:endParaRPr>
          </a:p>
        </p:txBody>
      </p:sp>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33"/>
                                        </p:tgtEl>
                                        <p:attrNameLst>
                                          <p:attrName>style.visibility</p:attrName>
                                        </p:attrNameLst>
                                      </p:cBhvr>
                                      <p:to>
                                        <p:strVal val="visible"/>
                                      </p:to>
                                    </p:set>
                                    <p:anim calcmode="lin" valueType="num">
                                      <p:cBhvr additive="base">
                                        <p:cTn id="7" dur="1000"/>
                                        <p:tgtEl>
                                          <p:spTgt spid="333"/>
                                        </p:tgtEl>
                                        <p:attrNameLst>
                                          <p:attrName>ppt_w</p:attrName>
                                        </p:attrNameLst>
                                      </p:cBhvr>
                                      <p:tavLst>
                                        <p:tav tm="0">
                                          <p:val>
                                            <p:strVal val="0"/>
                                          </p:val>
                                        </p:tav>
                                        <p:tav tm="100000">
                                          <p:val>
                                            <p:strVal val="#ppt_w"/>
                                          </p:val>
                                        </p:tav>
                                      </p:tavLst>
                                    </p:anim>
                                    <p:anim calcmode="lin" valueType="num">
                                      <p:cBhvr additive="base">
                                        <p:cTn id="8" dur="1000"/>
                                        <p:tgtEl>
                                          <p:spTgt spid="33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424242"/>
            </a:gs>
            <a:gs pos="100000">
              <a:srgbClr val="010101"/>
            </a:gs>
          </a:gsLst>
          <a:path path="circle">
            <a:fillToRect l="50000" t="50000" r="50000" b="50000"/>
          </a:path>
          <a:tileRect/>
        </a:gradFill>
        <a:effectLst/>
      </p:bgPr>
    </p:bg>
    <p:spTree>
      <p:nvGrpSpPr>
        <p:cNvPr id="1" name="Shape 337"/>
        <p:cNvGrpSpPr/>
        <p:nvPr/>
      </p:nvGrpSpPr>
      <p:grpSpPr>
        <a:xfrm>
          <a:off x="0" y="0"/>
          <a:ext cx="0" cy="0"/>
          <a:chOff x="0" y="0"/>
          <a:chExt cx="0" cy="0"/>
        </a:xfrm>
      </p:grpSpPr>
      <p:pic>
        <p:nvPicPr>
          <p:cNvPr id="338" name="Shape 338"/>
          <p:cNvPicPr preferRelativeResize="0"/>
          <p:nvPr/>
        </p:nvPicPr>
        <p:blipFill>
          <a:blip r:embed="rId3">
            <a:alphaModFix/>
          </a:blip>
          <a:stretch>
            <a:fillRect/>
          </a:stretch>
        </p:blipFill>
        <p:spPr>
          <a:xfrm>
            <a:off x="4407775" y="10"/>
            <a:ext cx="4736225" cy="3176188"/>
          </a:xfrm>
          <a:prstGeom prst="rect">
            <a:avLst/>
          </a:prstGeom>
          <a:noFill/>
          <a:ln>
            <a:noFill/>
          </a:ln>
        </p:spPr>
      </p:pic>
      <p:pic>
        <p:nvPicPr>
          <p:cNvPr id="339" name="Shape 339"/>
          <p:cNvPicPr preferRelativeResize="0"/>
          <p:nvPr/>
        </p:nvPicPr>
        <p:blipFill rotWithShape="1">
          <a:blip r:embed="rId4">
            <a:alphaModFix/>
          </a:blip>
          <a:srcRect t="24098"/>
          <a:stretch/>
        </p:blipFill>
        <p:spPr>
          <a:xfrm>
            <a:off x="4407775" y="2746926"/>
            <a:ext cx="4736227" cy="2396575"/>
          </a:xfrm>
          <a:prstGeom prst="rect">
            <a:avLst/>
          </a:prstGeom>
          <a:noFill/>
          <a:ln>
            <a:noFill/>
          </a:ln>
        </p:spPr>
      </p:pic>
      <p:sp>
        <p:nvSpPr>
          <p:cNvPr id="340" name="Shape 340"/>
          <p:cNvSpPr/>
          <p:nvPr/>
        </p:nvSpPr>
        <p:spPr>
          <a:xfrm rot="-2700159">
            <a:off x="-83407" y="1242174"/>
            <a:ext cx="4582264" cy="2524795"/>
          </a:xfrm>
          <a:prstGeom prst="horizontalScroll">
            <a:avLst>
              <a:gd name="adj" fmla="val 12500"/>
            </a:avLst>
          </a:prstGeom>
          <a:gradFill>
            <a:gsLst>
              <a:gs pos="0">
                <a:srgbClr val="51AB2A"/>
              </a:gs>
              <a:gs pos="100000">
                <a:srgbClr val="203E13"/>
              </a:gs>
            </a:gsLst>
            <a:lin ang="18900044" scaled="0"/>
          </a:gradFill>
          <a:ln w="9525" cap="flat" cmpd="sng">
            <a:solidFill>
              <a:srgbClr val="000000"/>
            </a:solidFill>
            <a:prstDash val="solid"/>
            <a:round/>
            <a:headEnd type="none" w="med" len="med"/>
            <a:tailEnd type="none" w="med" len="med"/>
          </a:ln>
        </p:spPr>
        <p:txBody>
          <a:bodyPr spcFirstLastPara="1" wrap="square" lIns="91425" tIns="91425" rIns="91425" bIns="91425" anchor="ctr" anchorCtr="0">
            <a:noAutofit/>
          </a:bodyPr>
          <a:lstStyle/>
          <a:p>
            <a:pPr marL="0" lvl="0" indent="0" algn="ctr">
              <a:spcBef>
                <a:spcPts val="0"/>
              </a:spcBef>
              <a:spcAft>
                <a:spcPts val="0"/>
              </a:spcAft>
              <a:buNone/>
            </a:pPr>
            <a:r>
              <a:rPr lang="en" sz="3600" b="1" dirty="0">
                <a:solidFill>
                  <a:srgbClr val="FFFF00"/>
                </a:solidFill>
                <a:latin typeface="Open Sans"/>
                <a:ea typeface="Open Sans"/>
                <a:cs typeface="Open Sans"/>
                <a:sym typeface="Open Sans"/>
              </a:rPr>
              <a:t>Entrepreneurial </a:t>
            </a:r>
            <a:r>
              <a:rPr lang="en" sz="6000" b="1" dirty="0">
                <a:solidFill>
                  <a:schemeClr val="lt1"/>
                </a:solidFill>
                <a:latin typeface="Open Sans"/>
                <a:ea typeface="Open Sans"/>
                <a:cs typeface="Open Sans"/>
                <a:sym typeface="Open Sans"/>
              </a:rPr>
              <a:t>Attitude</a:t>
            </a:r>
            <a:endParaRPr sz="6000" b="1" dirty="0">
              <a:solidFill>
                <a:schemeClr val="lt1"/>
              </a:solidFill>
              <a:latin typeface="Open Sans"/>
              <a:ea typeface="Open Sans"/>
              <a:cs typeface="Open Sans"/>
              <a:sym typeface="Open Sans"/>
            </a:endParaRPr>
          </a:p>
        </p:txBody>
      </p:sp>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40"/>
                                        </p:tgtEl>
                                        <p:attrNameLst>
                                          <p:attrName>style.visibility</p:attrName>
                                        </p:attrNameLst>
                                      </p:cBhvr>
                                      <p:to>
                                        <p:strVal val="visible"/>
                                      </p:to>
                                    </p:set>
                                    <p:anim calcmode="lin" valueType="num">
                                      <p:cBhvr additive="base">
                                        <p:cTn id="7" dur="1000"/>
                                        <p:tgtEl>
                                          <p:spTgt spid="34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44"/>
        <p:cNvGrpSpPr/>
        <p:nvPr/>
      </p:nvGrpSpPr>
      <p:grpSpPr>
        <a:xfrm>
          <a:off x="0" y="0"/>
          <a:ext cx="0" cy="0"/>
          <a:chOff x="0" y="0"/>
          <a:chExt cx="0" cy="0"/>
        </a:xfrm>
      </p:grpSpPr>
      <p:pic>
        <p:nvPicPr>
          <p:cNvPr id="345" name="Shape 345"/>
          <p:cNvPicPr preferRelativeResize="0"/>
          <p:nvPr/>
        </p:nvPicPr>
        <p:blipFill>
          <a:blip r:embed="rId3">
            <a:alphaModFix/>
          </a:blip>
          <a:stretch>
            <a:fillRect/>
          </a:stretch>
        </p:blipFill>
        <p:spPr>
          <a:xfrm>
            <a:off x="0" y="0"/>
            <a:ext cx="1758950" cy="1758950"/>
          </a:xfrm>
          <a:prstGeom prst="rect">
            <a:avLst/>
          </a:prstGeom>
          <a:noFill/>
          <a:ln>
            <a:noFill/>
          </a:ln>
        </p:spPr>
      </p:pic>
      <p:sp>
        <p:nvSpPr>
          <p:cNvPr id="346" name="Shape 346"/>
          <p:cNvSpPr/>
          <p:nvPr/>
        </p:nvSpPr>
        <p:spPr>
          <a:xfrm>
            <a:off x="5805925" y="2119126"/>
            <a:ext cx="1343100" cy="2992200"/>
          </a:xfrm>
          <a:prstGeom prst="upArrow">
            <a:avLst>
              <a:gd name="adj1" fmla="val 50000"/>
              <a:gd name="adj2" fmla="val 50000"/>
            </a:avLst>
          </a:prstGeom>
          <a:solidFill>
            <a:srgbClr val="0000FF"/>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7" name="Shape 347"/>
          <p:cNvSpPr/>
          <p:nvPr/>
        </p:nvSpPr>
        <p:spPr>
          <a:xfrm>
            <a:off x="6458493" y="1746825"/>
            <a:ext cx="1343100" cy="3364500"/>
          </a:xfrm>
          <a:prstGeom prst="upArrow">
            <a:avLst>
              <a:gd name="adj1" fmla="val 50000"/>
              <a:gd name="adj2" fmla="val 50000"/>
            </a:avLst>
          </a:prstGeom>
          <a:solidFill>
            <a:srgbClr val="FF0000"/>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8" name="Shape 348"/>
          <p:cNvSpPr/>
          <p:nvPr/>
        </p:nvSpPr>
        <p:spPr>
          <a:xfrm>
            <a:off x="7073380" y="1371600"/>
            <a:ext cx="1406700" cy="3771900"/>
          </a:xfrm>
          <a:prstGeom prst="upArrow">
            <a:avLst>
              <a:gd name="adj1" fmla="val 50000"/>
              <a:gd name="adj2" fmla="val 50000"/>
            </a:avLst>
          </a:prstGeom>
          <a:solidFill>
            <a:srgbClr val="FF9900"/>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9" name="Shape 349"/>
          <p:cNvSpPr/>
          <p:nvPr/>
        </p:nvSpPr>
        <p:spPr>
          <a:xfrm>
            <a:off x="7737312" y="979950"/>
            <a:ext cx="1406700" cy="4130700"/>
          </a:xfrm>
          <a:prstGeom prst="upArrow">
            <a:avLst>
              <a:gd name="adj1" fmla="val 50000"/>
              <a:gd name="adj2" fmla="val 50000"/>
            </a:avLst>
          </a:prstGeom>
          <a:solidFill>
            <a:srgbClr val="20124D"/>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0" name="Shape 350"/>
          <p:cNvSpPr/>
          <p:nvPr/>
        </p:nvSpPr>
        <p:spPr>
          <a:xfrm rot="-4393324">
            <a:off x="1678174" y="-2219182"/>
            <a:ext cx="7175046" cy="11321435"/>
          </a:xfrm>
          <a:prstGeom prst="lightningBolt">
            <a:avLst/>
          </a:prstGeom>
          <a:solidFill>
            <a:srgbClr val="FFFFFF">
              <a:alpha val="7115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6000"/>
          </a:p>
        </p:txBody>
      </p:sp>
      <p:sp>
        <p:nvSpPr>
          <p:cNvPr id="351" name="Shape 351"/>
          <p:cNvSpPr txBox="1"/>
          <p:nvPr/>
        </p:nvSpPr>
        <p:spPr>
          <a:xfrm>
            <a:off x="0" y="2829300"/>
            <a:ext cx="8522400" cy="856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8800" b="1" dirty="0">
                <a:solidFill>
                  <a:schemeClr val="dk1"/>
                </a:solidFill>
                <a:latin typeface="Reem Kufi" panose="020B0604020202020204"/>
                <a:ea typeface="Oswald SemiBold"/>
                <a:cs typeface="Oswald SemiBold"/>
                <a:sym typeface="Oswald SemiBold"/>
              </a:rPr>
              <a:t>TRENDING</a:t>
            </a:r>
            <a:endParaRPr sz="8800" b="1" dirty="0">
              <a:solidFill>
                <a:schemeClr val="dk1"/>
              </a:solidFill>
              <a:latin typeface="Reem Kufi" panose="020B0604020202020204"/>
              <a:ea typeface="Oswald SemiBold"/>
              <a:cs typeface="Oswald SemiBold"/>
              <a:sym typeface="Oswald SemiBold"/>
            </a:endParaRPr>
          </a:p>
        </p:txBody>
      </p:sp>
    </p:spTree>
  </p:cSld>
  <p:clrMapOvr>
    <a:masterClrMapping/>
  </p:clrMapOvr>
  <p:transition spd="slow">
    <p:push dir="r"/>
  </p:transition>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4D4D4D"/>
            </a:gs>
            <a:gs pos="100000">
              <a:srgbClr val="000000"/>
            </a:gs>
          </a:gsLst>
          <a:lin ang="5400012" scaled="0"/>
        </a:gradFill>
        <a:effectLst/>
      </p:bgPr>
    </p:bg>
    <p:spTree>
      <p:nvGrpSpPr>
        <p:cNvPr id="1" name="Shape 355"/>
        <p:cNvGrpSpPr/>
        <p:nvPr/>
      </p:nvGrpSpPr>
      <p:grpSpPr>
        <a:xfrm>
          <a:off x="0" y="0"/>
          <a:ext cx="0" cy="0"/>
          <a:chOff x="0" y="0"/>
          <a:chExt cx="0" cy="0"/>
        </a:xfrm>
      </p:grpSpPr>
      <p:sp>
        <p:nvSpPr>
          <p:cNvPr id="357" name="Shape 357"/>
          <p:cNvSpPr/>
          <p:nvPr/>
        </p:nvSpPr>
        <p:spPr>
          <a:xfrm>
            <a:off x="2287007" y="316950"/>
            <a:ext cx="3342600" cy="4509600"/>
          </a:xfrm>
          <a:prstGeom prst="rightArrow">
            <a:avLst>
              <a:gd name="adj1" fmla="val 71821"/>
              <a:gd name="adj2" fmla="val 31154"/>
            </a:avLst>
          </a:prstGeom>
          <a:solidFill>
            <a:srgbClr val="4C1130"/>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r>
              <a:rPr lang="en" sz="5400" dirty="0">
                <a:solidFill>
                  <a:srgbClr val="FFFFFF"/>
                </a:solidFill>
                <a:latin typeface="Reem Kufi" panose="020B0604020202020204"/>
                <a:ea typeface="Oswald SemiBold"/>
                <a:cs typeface="Oswald SemiBold"/>
                <a:sym typeface="Oswald SemiBold"/>
              </a:rPr>
              <a:t>Future </a:t>
            </a:r>
            <a:r>
              <a:rPr lang="en" sz="3200" dirty="0">
                <a:solidFill>
                  <a:srgbClr val="FFD966"/>
                </a:solidFill>
                <a:latin typeface="Reem Kufi" panose="020B0604020202020204"/>
                <a:ea typeface="Oswald SemiBold"/>
                <a:cs typeface="Oswald SemiBold"/>
                <a:sym typeface="Oswald SemiBold"/>
              </a:rPr>
              <a:t>Technology</a:t>
            </a:r>
            <a:r>
              <a:rPr lang="en" sz="3200" dirty="0">
                <a:solidFill>
                  <a:srgbClr val="F6B26B"/>
                </a:solidFill>
                <a:latin typeface="Reem Kufi" panose="020B0604020202020204"/>
                <a:ea typeface="Oswald SemiBold"/>
                <a:cs typeface="Oswald SemiBold"/>
                <a:sym typeface="Oswald SemiBold"/>
              </a:rPr>
              <a:t> | </a:t>
            </a:r>
            <a:endParaRPr sz="3200" dirty="0">
              <a:solidFill>
                <a:srgbClr val="F6B26B"/>
              </a:solidFill>
              <a:latin typeface="Reem Kufi" panose="020B0604020202020204"/>
              <a:ea typeface="Oswald SemiBold"/>
              <a:cs typeface="Oswald SemiBold"/>
              <a:sym typeface="Oswald SemiBold"/>
            </a:endParaRPr>
          </a:p>
          <a:p>
            <a:pPr marL="0" lvl="0" indent="0">
              <a:spcBef>
                <a:spcPts val="0"/>
              </a:spcBef>
              <a:spcAft>
                <a:spcPts val="0"/>
              </a:spcAft>
              <a:buNone/>
            </a:pPr>
            <a:r>
              <a:rPr lang="en" sz="3200" dirty="0">
                <a:solidFill>
                  <a:srgbClr val="FF4C00"/>
                </a:solidFill>
                <a:latin typeface="Reem Kufi" panose="020B0604020202020204"/>
                <a:ea typeface="Oswald SemiBold"/>
                <a:cs typeface="Oswald SemiBold"/>
                <a:sym typeface="Oswald SemiBold"/>
              </a:rPr>
              <a:t>Digital World</a:t>
            </a:r>
            <a:r>
              <a:rPr lang="en" sz="3200" dirty="0">
                <a:solidFill>
                  <a:srgbClr val="F6B26B"/>
                </a:solidFill>
                <a:latin typeface="Reem Kufi" panose="020B0604020202020204"/>
                <a:ea typeface="Oswald SemiBold"/>
                <a:cs typeface="Oswald SemiBold"/>
                <a:sym typeface="Oswald SemiBold"/>
              </a:rPr>
              <a:t> </a:t>
            </a:r>
            <a:r>
              <a:rPr lang="en" sz="6600" dirty="0">
                <a:solidFill>
                  <a:srgbClr val="FFFFFF"/>
                </a:solidFill>
                <a:latin typeface="Reem Kufi" panose="020B0604020202020204"/>
                <a:ea typeface="Oswald SemiBold"/>
                <a:cs typeface="Oswald SemiBold"/>
                <a:sym typeface="Oswald SemiBold"/>
              </a:rPr>
              <a:t>2020</a:t>
            </a:r>
            <a:endParaRPr sz="6600" dirty="0">
              <a:solidFill>
                <a:srgbClr val="FFFFFF"/>
              </a:solidFill>
              <a:latin typeface="Reem Kufi" panose="020B0604020202020204"/>
              <a:ea typeface="Oswald SemiBold"/>
              <a:cs typeface="Oswald SemiBold"/>
              <a:sym typeface="Oswald SemiBold"/>
            </a:endParaRPr>
          </a:p>
        </p:txBody>
      </p:sp>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Shape 362"/>
          <p:cNvPicPr preferRelativeResize="0"/>
          <p:nvPr/>
        </p:nvPicPr>
        <p:blipFill>
          <a:blip r:embed="rId3">
            <a:alphaModFix/>
          </a:blip>
          <a:stretch>
            <a:fillRect/>
          </a:stretch>
        </p:blipFill>
        <p:spPr>
          <a:xfrm>
            <a:off x="0" y="0"/>
            <a:ext cx="9144002" cy="5143501"/>
          </a:xfrm>
          <a:prstGeom prst="rect">
            <a:avLst/>
          </a:prstGeom>
          <a:noFill/>
          <a:ln>
            <a:noFill/>
          </a:ln>
        </p:spPr>
      </p:pic>
      <p:sp>
        <p:nvSpPr>
          <p:cNvPr id="363" name="Shape 363"/>
          <p:cNvSpPr/>
          <p:nvPr/>
        </p:nvSpPr>
        <p:spPr>
          <a:xfrm>
            <a:off x="850175" y="0"/>
            <a:ext cx="7821600" cy="5143500"/>
          </a:xfrm>
          <a:prstGeom prst="star8">
            <a:avLst>
              <a:gd name="adj" fmla="val 40725"/>
            </a:avLst>
          </a:prstGeom>
          <a:solidFill>
            <a:srgbClr val="1C4587">
              <a:alpha val="31150"/>
            </a:srgbClr>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lgn="ctr">
              <a:lnSpc>
                <a:spcPct val="100000"/>
              </a:lnSpc>
              <a:spcBef>
                <a:spcPts val="0"/>
              </a:spcBef>
              <a:spcAft>
                <a:spcPts val="0"/>
              </a:spcAft>
              <a:buNone/>
            </a:pPr>
            <a:r>
              <a:rPr lang="en" sz="9600" dirty="0">
                <a:solidFill>
                  <a:srgbClr val="FFFFFF"/>
                </a:solidFill>
                <a:latin typeface="Impact"/>
                <a:ea typeface="Impact"/>
                <a:cs typeface="Impact"/>
                <a:sym typeface="Impact"/>
              </a:rPr>
              <a:t>SMART</a:t>
            </a:r>
            <a:endParaRPr sz="9600" dirty="0">
              <a:solidFill>
                <a:srgbClr val="FFFFFF"/>
              </a:solidFill>
              <a:latin typeface="Impact"/>
              <a:ea typeface="Impact"/>
              <a:cs typeface="Impact"/>
              <a:sym typeface="Impact"/>
            </a:endParaRPr>
          </a:p>
          <a:p>
            <a:pPr marL="0" lvl="0" indent="0" algn="ctr">
              <a:lnSpc>
                <a:spcPct val="100000"/>
              </a:lnSpc>
              <a:spcBef>
                <a:spcPts val="0"/>
              </a:spcBef>
              <a:spcAft>
                <a:spcPts val="0"/>
              </a:spcAft>
              <a:buNone/>
            </a:pPr>
            <a:r>
              <a:rPr lang="en" sz="15000" dirty="0">
                <a:solidFill>
                  <a:srgbClr val="FFFF00"/>
                </a:solidFill>
                <a:latin typeface="Impact"/>
                <a:ea typeface="Impact"/>
                <a:cs typeface="Impact"/>
                <a:sym typeface="Impact"/>
              </a:rPr>
              <a:t>CITY</a:t>
            </a:r>
            <a:endParaRPr sz="15000" dirty="0">
              <a:solidFill>
                <a:srgbClr val="FFFF00"/>
              </a:solidFill>
              <a:latin typeface="Impact"/>
              <a:ea typeface="Impact"/>
              <a:cs typeface="Impact"/>
              <a:sym typeface="Impact"/>
            </a:endParaRPr>
          </a:p>
        </p:txBody>
      </p:sp>
      <p:pic>
        <p:nvPicPr>
          <p:cNvPr id="364" name="Shape 364"/>
          <p:cNvPicPr preferRelativeResize="0"/>
          <p:nvPr/>
        </p:nvPicPr>
        <p:blipFill>
          <a:blip r:embed="rId4">
            <a:alphaModFix/>
          </a:blip>
          <a:stretch>
            <a:fillRect/>
          </a:stretch>
        </p:blipFill>
        <p:spPr>
          <a:xfrm>
            <a:off x="4137478" y="1934152"/>
            <a:ext cx="510125" cy="510150"/>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63"/>
                                        </p:tgtEl>
                                        <p:attrNameLst>
                                          <p:attrName>style.visibility</p:attrName>
                                        </p:attrNameLst>
                                      </p:cBhvr>
                                      <p:to>
                                        <p:strVal val="visible"/>
                                      </p:to>
                                    </p:set>
                                    <p:anim calcmode="lin" valueType="num">
                                      <p:cBhvr additive="base">
                                        <p:cTn id="7" dur="1000"/>
                                        <p:tgtEl>
                                          <p:spTgt spid="363"/>
                                        </p:tgtEl>
                                        <p:attrNameLst>
                                          <p:attrName>ppt_w</p:attrName>
                                        </p:attrNameLst>
                                      </p:cBhvr>
                                      <p:tavLst>
                                        <p:tav tm="0">
                                          <p:val>
                                            <p:strVal val="0"/>
                                          </p:val>
                                        </p:tav>
                                        <p:tav tm="100000">
                                          <p:val>
                                            <p:strVal val="#ppt_w"/>
                                          </p:val>
                                        </p:tav>
                                      </p:tavLst>
                                    </p:anim>
                                    <p:anim calcmode="lin" valueType="num">
                                      <p:cBhvr additive="base">
                                        <p:cTn id="8" dur="1000"/>
                                        <p:tgtEl>
                                          <p:spTgt spid="36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Shape 369"/>
          <p:cNvPicPr preferRelativeResize="0"/>
          <p:nvPr/>
        </p:nvPicPr>
        <p:blipFill rotWithShape="1">
          <a:blip r:embed="rId3">
            <a:alphaModFix/>
          </a:blip>
          <a:srcRect l="17490" r="20462"/>
          <a:stretch/>
        </p:blipFill>
        <p:spPr>
          <a:xfrm>
            <a:off x="0" y="0"/>
            <a:ext cx="4989473" cy="5143499"/>
          </a:xfrm>
          <a:prstGeom prst="rect">
            <a:avLst/>
          </a:prstGeom>
          <a:noFill/>
          <a:ln>
            <a:noFill/>
          </a:ln>
        </p:spPr>
      </p:pic>
      <p:sp>
        <p:nvSpPr>
          <p:cNvPr id="370" name="Shape 370"/>
          <p:cNvSpPr/>
          <p:nvPr/>
        </p:nvSpPr>
        <p:spPr>
          <a:xfrm>
            <a:off x="4989475" y="987300"/>
            <a:ext cx="4154400" cy="3168900"/>
          </a:xfrm>
          <a:prstGeom prst="ribbon2">
            <a:avLst>
              <a:gd name="adj1" fmla="val 11324"/>
              <a:gd name="adj2" fmla="val 67552"/>
            </a:avLst>
          </a:prstGeom>
          <a:gradFill>
            <a:gsLst>
              <a:gs pos="0">
                <a:srgbClr val="1C77D5"/>
              </a:gs>
              <a:gs pos="100000">
                <a:srgbClr val="093153"/>
              </a:gs>
            </a:gsLst>
            <a:lin ang="18900044" scaled="0"/>
          </a:gra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lgn="ctr">
              <a:spcBef>
                <a:spcPts val="0"/>
              </a:spcBef>
              <a:spcAft>
                <a:spcPts val="0"/>
              </a:spcAft>
              <a:buNone/>
            </a:pPr>
            <a:r>
              <a:rPr lang="en" sz="4800" dirty="0">
                <a:solidFill>
                  <a:srgbClr val="FF9900"/>
                </a:solidFill>
                <a:latin typeface="Impact"/>
                <a:ea typeface="Impact"/>
                <a:cs typeface="Impact"/>
                <a:sym typeface="Impact"/>
              </a:rPr>
              <a:t>INTERNET</a:t>
            </a:r>
            <a:endParaRPr sz="4800" dirty="0">
              <a:solidFill>
                <a:srgbClr val="FF9900"/>
              </a:solidFill>
              <a:latin typeface="Impact"/>
              <a:ea typeface="Impact"/>
              <a:cs typeface="Impact"/>
              <a:sym typeface="Impact"/>
            </a:endParaRPr>
          </a:p>
          <a:p>
            <a:pPr marL="0" lvl="0" indent="0" algn="ctr">
              <a:spcBef>
                <a:spcPts val="0"/>
              </a:spcBef>
              <a:spcAft>
                <a:spcPts val="0"/>
              </a:spcAft>
              <a:buNone/>
            </a:pPr>
            <a:r>
              <a:rPr lang="en" sz="4800" dirty="0">
                <a:solidFill>
                  <a:srgbClr val="FF9900"/>
                </a:solidFill>
                <a:latin typeface="Impact"/>
                <a:ea typeface="Impact"/>
                <a:cs typeface="Impact"/>
                <a:sym typeface="Impact"/>
              </a:rPr>
              <a:t>of</a:t>
            </a:r>
            <a:endParaRPr sz="4800" dirty="0">
              <a:solidFill>
                <a:srgbClr val="FF9900"/>
              </a:solidFill>
              <a:latin typeface="Impact"/>
              <a:ea typeface="Impact"/>
              <a:cs typeface="Impact"/>
              <a:sym typeface="Impact"/>
            </a:endParaRPr>
          </a:p>
          <a:p>
            <a:pPr marL="0" lvl="0" indent="0" algn="ctr">
              <a:spcBef>
                <a:spcPts val="0"/>
              </a:spcBef>
              <a:spcAft>
                <a:spcPts val="0"/>
              </a:spcAft>
              <a:buNone/>
            </a:pPr>
            <a:r>
              <a:rPr lang="en" sz="5600" dirty="0">
                <a:solidFill>
                  <a:srgbClr val="FF9900"/>
                </a:solidFill>
                <a:latin typeface="Impact"/>
                <a:ea typeface="Impact"/>
                <a:cs typeface="Impact"/>
                <a:sym typeface="Impact"/>
              </a:rPr>
              <a:t>THINGS</a:t>
            </a:r>
            <a:endParaRPr sz="5600" dirty="0">
              <a:solidFill>
                <a:srgbClr val="FF9900"/>
              </a:solidFill>
              <a:latin typeface="Impact"/>
              <a:ea typeface="Impact"/>
              <a:cs typeface="Impact"/>
              <a:sym typeface="Impact"/>
            </a:endParaRPr>
          </a:p>
        </p:txBody>
      </p:sp>
    </p:spTree>
  </p:cSld>
  <p:clrMapOvr>
    <a:masterClrMapping/>
  </p:clrMapOvr>
  <p:transition spd="slow">
    <p:push/>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Shape 375"/>
          <p:cNvPicPr preferRelativeResize="0"/>
          <p:nvPr/>
        </p:nvPicPr>
        <p:blipFill>
          <a:blip r:embed="rId3">
            <a:alphaModFix/>
          </a:blip>
          <a:stretch>
            <a:fillRect/>
          </a:stretch>
        </p:blipFill>
        <p:spPr>
          <a:xfrm>
            <a:off x="0" y="0"/>
            <a:ext cx="9144000" cy="5143500"/>
          </a:xfrm>
          <a:prstGeom prst="rect">
            <a:avLst/>
          </a:prstGeom>
          <a:noFill/>
          <a:ln>
            <a:noFill/>
          </a:ln>
        </p:spPr>
      </p:pic>
      <p:sp>
        <p:nvSpPr>
          <p:cNvPr id="376" name="Shape 376"/>
          <p:cNvSpPr/>
          <p:nvPr/>
        </p:nvSpPr>
        <p:spPr>
          <a:xfrm>
            <a:off x="2741100" y="1268700"/>
            <a:ext cx="3661800" cy="2606100"/>
          </a:xfrm>
          <a:prstGeom prst="rect">
            <a:avLst/>
          </a:prstGeom>
          <a:solidFill>
            <a:srgbClr val="FFFFFF">
              <a:alpha val="83460"/>
            </a:srgbClr>
          </a:solidFill>
          <a:ln>
            <a:noFill/>
          </a:ln>
        </p:spPr>
        <p:txBody>
          <a:bodyPr spcFirstLastPara="1" wrap="square" lIns="91425" tIns="91425" rIns="91425" bIns="91425" anchor="ctr" anchorCtr="0">
            <a:noAutofit/>
          </a:bodyPr>
          <a:lstStyle/>
          <a:p>
            <a:pPr marL="0" lvl="0" indent="0" algn="r">
              <a:spcBef>
                <a:spcPts val="0"/>
              </a:spcBef>
              <a:spcAft>
                <a:spcPts val="0"/>
              </a:spcAft>
              <a:buNone/>
            </a:pPr>
            <a:r>
              <a:rPr lang="en" sz="10500" dirty="0">
                <a:solidFill>
                  <a:srgbClr val="FF0000"/>
                </a:solidFill>
                <a:latin typeface="Impact"/>
                <a:ea typeface="Impact"/>
                <a:cs typeface="Impact"/>
                <a:sym typeface="Impact"/>
              </a:rPr>
              <a:t>BIG</a:t>
            </a:r>
            <a:endParaRPr sz="10500" dirty="0">
              <a:solidFill>
                <a:srgbClr val="FF0000"/>
              </a:solidFill>
              <a:latin typeface="Impact"/>
              <a:ea typeface="Impact"/>
              <a:cs typeface="Impact"/>
              <a:sym typeface="Impact"/>
            </a:endParaRPr>
          </a:p>
          <a:p>
            <a:pPr marL="0" lvl="0" indent="0" algn="r">
              <a:spcBef>
                <a:spcPts val="0"/>
              </a:spcBef>
              <a:spcAft>
                <a:spcPts val="0"/>
              </a:spcAft>
              <a:buNone/>
            </a:pPr>
            <a:r>
              <a:rPr lang="en" sz="7500" dirty="0">
                <a:latin typeface="Impact"/>
                <a:ea typeface="Impact"/>
                <a:cs typeface="Impact"/>
                <a:sym typeface="Impact"/>
              </a:rPr>
              <a:t>DATA</a:t>
            </a:r>
            <a:endParaRPr sz="7500" dirty="0">
              <a:latin typeface="Impact"/>
              <a:ea typeface="Impact"/>
              <a:cs typeface="Impact"/>
              <a:sym typeface="Impact"/>
            </a:endParaRPr>
          </a:p>
        </p:txBody>
      </p:sp>
      <p:pic>
        <p:nvPicPr>
          <p:cNvPr id="377" name="Shape 377"/>
          <p:cNvPicPr preferRelativeResize="0"/>
          <p:nvPr/>
        </p:nvPicPr>
        <p:blipFill>
          <a:blip r:embed="rId4">
            <a:alphaModFix/>
          </a:blip>
          <a:stretch>
            <a:fillRect/>
          </a:stretch>
        </p:blipFill>
        <p:spPr>
          <a:xfrm>
            <a:off x="2741100" y="1852675"/>
            <a:ext cx="1438150" cy="14381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76"/>
                                        </p:tgtEl>
                                        <p:attrNameLst>
                                          <p:attrName>style.visibility</p:attrName>
                                        </p:attrNameLst>
                                      </p:cBhvr>
                                      <p:to>
                                        <p:strVal val="visible"/>
                                      </p:to>
                                    </p:set>
                                    <p:anim calcmode="lin" valueType="num">
                                      <p:cBhvr additive="base">
                                        <p:cTn id="7" dur="1000"/>
                                        <p:tgtEl>
                                          <p:spTgt spid="376"/>
                                        </p:tgtEl>
                                        <p:attrNameLst>
                                          <p:attrName>ppt_w</p:attrName>
                                        </p:attrNameLst>
                                      </p:cBhvr>
                                      <p:tavLst>
                                        <p:tav tm="0">
                                          <p:val>
                                            <p:strVal val="0"/>
                                          </p:val>
                                        </p:tav>
                                        <p:tav tm="100000">
                                          <p:val>
                                            <p:strVal val="#ppt_w"/>
                                          </p:val>
                                        </p:tav>
                                      </p:tavLst>
                                    </p:anim>
                                    <p:anim calcmode="lin" valueType="num">
                                      <p:cBhvr additive="base">
                                        <p:cTn id="8" dur="1000"/>
                                        <p:tgtEl>
                                          <p:spTgt spid="37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81"/>
        <p:cNvGrpSpPr/>
        <p:nvPr/>
      </p:nvGrpSpPr>
      <p:grpSpPr>
        <a:xfrm>
          <a:off x="0" y="0"/>
          <a:ext cx="0" cy="0"/>
          <a:chOff x="0" y="0"/>
          <a:chExt cx="0" cy="0"/>
        </a:xfrm>
      </p:grpSpPr>
      <p:pic>
        <p:nvPicPr>
          <p:cNvPr id="382" name="Shape 382"/>
          <p:cNvPicPr preferRelativeResize="0"/>
          <p:nvPr/>
        </p:nvPicPr>
        <p:blipFill rotWithShape="1">
          <a:blip r:embed="rId3">
            <a:alphaModFix amt="98000"/>
          </a:blip>
          <a:srcRect l="8829" r="6439"/>
          <a:stretch/>
        </p:blipFill>
        <p:spPr>
          <a:xfrm>
            <a:off x="3660375" y="381000"/>
            <a:ext cx="5483626" cy="4314450"/>
          </a:xfrm>
          <a:prstGeom prst="rect">
            <a:avLst/>
          </a:prstGeom>
          <a:noFill/>
          <a:ln>
            <a:noFill/>
          </a:ln>
          <a:effectLst>
            <a:reflection stA="29000" endPos="20000" fadeDir="5400012" sy="-100000" algn="bl" rotWithShape="0"/>
          </a:effectLst>
        </p:spPr>
      </p:pic>
      <p:sp>
        <p:nvSpPr>
          <p:cNvPr id="383" name="Shape 383"/>
          <p:cNvSpPr txBox="1"/>
          <p:nvPr/>
        </p:nvSpPr>
        <p:spPr>
          <a:xfrm>
            <a:off x="230625" y="1953963"/>
            <a:ext cx="3047100" cy="177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dirty="0">
                <a:solidFill>
                  <a:srgbClr val="93C47D"/>
                </a:solidFill>
                <a:latin typeface="Impact" panose="020B0806030902050204" pitchFamily="34" charset="0"/>
                <a:ea typeface="Oswald Medium"/>
                <a:cs typeface="Oswald Medium"/>
                <a:sym typeface="Oswald Medium"/>
              </a:rPr>
              <a:t>CLOUD</a:t>
            </a:r>
            <a:r>
              <a:rPr lang="en" sz="6000" dirty="0">
                <a:solidFill>
                  <a:srgbClr val="38761D"/>
                </a:solidFill>
                <a:latin typeface="Impact" panose="020B0806030902050204" pitchFamily="34" charset="0"/>
                <a:ea typeface="Oswald Medium"/>
                <a:cs typeface="Oswald Medium"/>
                <a:sym typeface="Oswald Medium"/>
              </a:rPr>
              <a:t> </a:t>
            </a:r>
            <a:r>
              <a:rPr lang="en" sz="3600" dirty="0">
                <a:solidFill>
                  <a:srgbClr val="FFD966"/>
                </a:solidFill>
                <a:latin typeface="Impact" panose="020B0806030902050204" pitchFamily="34" charset="0"/>
                <a:ea typeface="Oswald Medium"/>
                <a:cs typeface="Oswald Medium"/>
                <a:sym typeface="Oswald Medium"/>
              </a:rPr>
              <a:t>COMPUTING</a:t>
            </a:r>
            <a:endParaRPr sz="3600" dirty="0">
              <a:solidFill>
                <a:srgbClr val="FFD966"/>
              </a:solidFill>
              <a:latin typeface="Impact" panose="020B0806030902050204" pitchFamily="34" charset="0"/>
              <a:ea typeface="Oswald Medium"/>
              <a:cs typeface="Oswald Medium"/>
              <a:sym typeface="Oswald Medium"/>
            </a:endParaRPr>
          </a:p>
        </p:txBody>
      </p:sp>
      <p:pic>
        <p:nvPicPr>
          <p:cNvPr id="384" name="Shape 384"/>
          <p:cNvPicPr preferRelativeResize="0"/>
          <p:nvPr/>
        </p:nvPicPr>
        <p:blipFill>
          <a:blip r:embed="rId4">
            <a:alphaModFix/>
          </a:blip>
          <a:stretch>
            <a:fillRect/>
          </a:stretch>
        </p:blipFill>
        <p:spPr>
          <a:xfrm>
            <a:off x="1492050" y="3925488"/>
            <a:ext cx="524250" cy="524250"/>
          </a:xfrm>
          <a:prstGeom prst="rect">
            <a:avLst/>
          </a:prstGeom>
          <a:noFill/>
          <a:ln>
            <a:noFill/>
          </a:ln>
        </p:spPr>
      </p:pic>
      <p:pic>
        <p:nvPicPr>
          <p:cNvPr id="385" name="Shape 385"/>
          <p:cNvPicPr preferRelativeResize="0"/>
          <p:nvPr/>
        </p:nvPicPr>
        <p:blipFill>
          <a:blip r:embed="rId5">
            <a:alphaModFix/>
          </a:blip>
          <a:stretch>
            <a:fillRect/>
          </a:stretch>
        </p:blipFill>
        <p:spPr>
          <a:xfrm>
            <a:off x="911950" y="3925487"/>
            <a:ext cx="524250" cy="524250"/>
          </a:xfrm>
          <a:prstGeom prst="rect">
            <a:avLst/>
          </a:prstGeom>
          <a:noFill/>
          <a:ln>
            <a:noFill/>
          </a:ln>
        </p:spPr>
      </p:pic>
      <p:pic>
        <p:nvPicPr>
          <p:cNvPr id="386" name="Shape 386"/>
          <p:cNvPicPr preferRelativeResize="0"/>
          <p:nvPr/>
        </p:nvPicPr>
        <p:blipFill>
          <a:blip r:embed="rId6">
            <a:alphaModFix/>
          </a:blip>
          <a:stretch>
            <a:fillRect/>
          </a:stretch>
        </p:blipFill>
        <p:spPr>
          <a:xfrm>
            <a:off x="2072138" y="3925487"/>
            <a:ext cx="524250" cy="524250"/>
          </a:xfrm>
          <a:prstGeom prst="rect">
            <a:avLst/>
          </a:prstGeom>
          <a:noFill/>
          <a:ln>
            <a:noFill/>
          </a:ln>
        </p:spPr>
      </p:pic>
      <p:pic>
        <p:nvPicPr>
          <p:cNvPr id="387" name="Shape 387"/>
          <p:cNvPicPr preferRelativeResize="0"/>
          <p:nvPr/>
        </p:nvPicPr>
        <p:blipFill>
          <a:blip r:embed="rId7">
            <a:alphaModFix/>
          </a:blip>
          <a:stretch>
            <a:fillRect/>
          </a:stretch>
        </p:blipFill>
        <p:spPr>
          <a:xfrm>
            <a:off x="1047875" y="541363"/>
            <a:ext cx="1412600" cy="14126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DB0000"/>
            </a:gs>
            <a:gs pos="100000">
              <a:srgbClr val="540303"/>
            </a:gs>
          </a:gsLst>
          <a:path path="circle">
            <a:fillToRect l="50000" t="50000" r="50000" b="50000"/>
          </a:path>
          <a:tileRect/>
        </a:gradFill>
        <a:effectLst/>
      </p:bgPr>
    </p:bg>
    <p:spTree>
      <p:nvGrpSpPr>
        <p:cNvPr id="1" name="Shape 391"/>
        <p:cNvGrpSpPr/>
        <p:nvPr/>
      </p:nvGrpSpPr>
      <p:grpSpPr>
        <a:xfrm>
          <a:off x="0" y="0"/>
          <a:ext cx="0" cy="0"/>
          <a:chOff x="0" y="0"/>
          <a:chExt cx="0" cy="0"/>
        </a:xfrm>
      </p:grpSpPr>
      <p:pic>
        <p:nvPicPr>
          <p:cNvPr id="392" name="Shape 392"/>
          <p:cNvPicPr preferRelativeResize="0"/>
          <p:nvPr/>
        </p:nvPicPr>
        <p:blipFill rotWithShape="1">
          <a:blip r:embed="rId3">
            <a:alphaModFix/>
          </a:blip>
          <a:srcRect l="23125" r="15775"/>
          <a:stretch/>
        </p:blipFill>
        <p:spPr>
          <a:xfrm>
            <a:off x="3556825" y="0"/>
            <a:ext cx="5587176" cy="5143500"/>
          </a:xfrm>
          <a:prstGeom prst="rect">
            <a:avLst/>
          </a:prstGeom>
          <a:noFill/>
          <a:ln>
            <a:noFill/>
          </a:ln>
        </p:spPr>
      </p:pic>
      <p:sp>
        <p:nvSpPr>
          <p:cNvPr id="393" name="Shape 393"/>
          <p:cNvSpPr/>
          <p:nvPr/>
        </p:nvSpPr>
        <p:spPr>
          <a:xfrm rot="5400000">
            <a:off x="834450" y="-635200"/>
            <a:ext cx="1737300" cy="3406500"/>
          </a:xfrm>
          <a:prstGeom prst="curvedRightArrow">
            <a:avLst>
              <a:gd name="adj1" fmla="val 25000"/>
              <a:gd name="adj2" fmla="val 50000"/>
              <a:gd name="adj3" fmla="val 25000"/>
            </a:avLst>
          </a:prstGeom>
          <a:gradFill>
            <a:gsLst>
              <a:gs pos="0">
                <a:srgbClr val="F5FF83"/>
              </a:gs>
              <a:gs pos="100000">
                <a:srgbClr val="E3F609"/>
              </a:gs>
            </a:gsLst>
            <a:lin ang="5400012"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4" name="Shape 394"/>
          <p:cNvSpPr/>
          <p:nvPr/>
        </p:nvSpPr>
        <p:spPr>
          <a:xfrm rot="-5400000">
            <a:off x="923600" y="2436075"/>
            <a:ext cx="1764600" cy="3420000"/>
          </a:xfrm>
          <a:prstGeom prst="curvedRightArrow">
            <a:avLst>
              <a:gd name="adj1" fmla="val 25000"/>
              <a:gd name="adj2" fmla="val 50000"/>
              <a:gd name="adj3" fmla="val 25000"/>
            </a:avLst>
          </a:prstGeom>
          <a:gradFill>
            <a:gsLst>
              <a:gs pos="0">
                <a:srgbClr val="F5FF83"/>
              </a:gs>
              <a:gs pos="100000">
                <a:srgbClr val="E3F609"/>
              </a:gs>
            </a:gsLst>
            <a:lin ang="5400012" scaled="0"/>
          </a:gra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5" name="Shape 395"/>
          <p:cNvSpPr txBox="1"/>
          <p:nvPr/>
        </p:nvSpPr>
        <p:spPr>
          <a:xfrm>
            <a:off x="241500" y="1813575"/>
            <a:ext cx="3007500" cy="14499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4800" b="1" dirty="0">
                <a:solidFill>
                  <a:srgbClr val="FFFFFF"/>
                </a:solidFill>
                <a:latin typeface="Reem Kufi" panose="020B0604020202020204"/>
                <a:ea typeface="Oswald"/>
                <a:cs typeface="Oswald"/>
                <a:sym typeface="Oswald"/>
              </a:rPr>
              <a:t>Artificial </a:t>
            </a:r>
            <a:endParaRPr sz="4800" b="1" dirty="0">
              <a:solidFill>
                <a:srgbClr val="FFFFFF"/>
              </a:solidFill>
              <a:latin typeface="Reem Kufi" panose="020B0604020202020204"/>
              <a:ea typeface="Oswald"/>
              <a:cs typeface="Oswald"/>
              <a:sym typeface="Oswald"/>
            </a:endParaRPr>
          </a:p>
          <a:p>
            <a:pPr marL="0" lvl="0" indent="0" algn="ctr">
              <a:spcBef>
                <a:spcPts val="0"/>
              </a:spcBef>
              <a:spcAft>
                <a:spcPts val="0"/>
              </a:spcAft>
              <a:buNone/>
            </a:pPr>
            <a:r>
              <a:rPr lang="en" sz="4000" b="1" dirty="0">
                <a:solidFill>
                  <a:srgbClr val="FFFFFF"/>
                </a:solidFill>
                <a:latin typeface="Reem Kufi" panose="020B0604020202020204"/>
                <a:ea typeface="Oswald"/>
                <a:cs typeface="Oswald"/>
                <a:sym typeface="Oswald"/>
              </a:rPr>
              <a:t>Intelligence</a:t>
            </a:r>
            <a:endParaRPr sz="4000" b="1" dirty="0">
              <a:solidFill>
                <a:srgbClr val="FFFFFF"/>
              </a:solidFill>
              <a:latin typeface="Reem Kufi" panose="020B0604020202020204"/>
              <a:ea typeface="Oswald"/>
              <a:cs typeface="Oswald"/>
              <a:sym typeface="Oswald"/>
            </a:endParaRP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Shape 130"/>
          <p:cNvPicPr preferRelativeResize="0"/>
          <p:nvPr/>
        </p:nvPicPr>
        <p:blipFill>
          <a:blip r:embed="rId3">
            <a:alphaModFix amt="3000"/>
          </a:blip>
          <a:stretch>
            <a:fillRect/>
          </a:stretch>
        </p:blipFill>
        <p:spPr>
          <a:xfrm>
            <a:off x="4529700" y="0"/>
            <a:ext cx="4614300" cy="2025299"/>
          </a:xfrm>
          <a:prstGeom prst="rect">
            <a:avLst/>
          </a:prstGeom>
          <a:noFill/>
          <a:ln>
            <a:noFill/>
          </a:ln>
        </p:spPr>
      </p:pic>
      <p:pic>
        <p:nvPicPr>
          <p:cNvPr id="131" name="Shape 131">
            <a:hlinkClick r:id="rId4"/>
          </p:cNvPr>
          <p:cNvPicPr preferRelativeResize="0"/>
          <p:nvPr/>
        </p:nvPicPr>
        <p:blipFill>
          <a:blip r:embed="rId5">
            <a:alphaModFix/>
          </a:blip>
          <a:stretch>
            <a:fillRect/>
          </a:stretch>
        </p:blipFill>
        <p:spPr>
          <a:xfrm>
            <a:off x="1" y="0"/>
            <a:ext cx="9144000" cy="5143500"/>
          </a:xfrm>
          <a:prstGeom prst="rect">
            <a:avLst/>
          </a:prstGeom>
          <a:noFill/>
          <a:ln>
            <a:noFill/>
          </a:ln>
        </p:spPr>
      </p:pic>
      <p:sp>
        <p:nvSpPr>
          <p:cNvPr id="132" name="Shape 132"/>
          <p:cNvSpPr/>
          <p:nvPr/>
        </p:nvSpPr>
        <p:spPr>
          <a:xfrm>
            <a:off x="4529700" y="0"/>
            <a:ext cx="4614300" cy="2025300"/>
          </a:xfrm>
          <a:prstGeom prst="bevel">
            <a:avLst>
              <a:gd name="adj" fmla="val 12500"/>
            </a:avLst>
          </a:prstGeom>
          <a:solidFill>
            <a:srgbClr val="D9D9D9"/>
          </a:solidFill>
          <a:ln w="9525" cap="flat" cmpd="sng">
            <a:solidFill>
              <a:srgbClr val="D9D9D9"/>
            </a:solidFill>
            <a:prstDash val="solid"/>
            <a:round/>
            <a:headEnd type="none" w="med" len="med"/>
            <a:tailEnd type="none" w="med" len="med"/>
          </a:ln>
        </p:spPr>
        <p:txBody>
          <a:bodyPr spcFirstLastPara="1" wrap="square" lIns="91425" tIns="91425" rIns="91425" bIns="91425" anchor="ctr" anchorCtr="0">
            <a:noAutofit/>
          </a:bodyPr>
          <a:lstStyle/>
          <a:p>
            <a:pPr marL="0" lvl="0" indent="0" algn="ctr">
              <a:spcBef>
                <a:spcPts val="0"/>
              </a:spcBef>
              <a:spcAft>
                <a:spcPts val="0"/>
              </a:spcAft>
              <a:buNone/>
            </a:pPr>
            <a:r>
              <a:rPr lang="en" sz="4400" b="1" dirty="0">
                <a:solidFill>
                  <a:srgbClr val="FF0000"/>
                </a:solidFill>
                <a:latin typeface="Reem Kufi" panose="020B0604020202020204"/>
                <a:ea typeface="Oswald SemiBold"/>
                <a:cs typeface="Oswald SemiBold"/>
                <a:sym typeface="Oswald SemiBold"/>
              </a:rPr>
              <a:t>BANGLADESH</a:t>
            </a:r>
            <a:r>
              <a:rPr lang="en" sz="4800" b="1" dirty="0">
                <a:solidFill>
                  <a:srgbClr val="FF0000"/>
                </a:solidFill>
                <a:latin typeface="Reem Kufi" panose="020B0604020202020204"/>
                <a:ea typeface="Oswald SemiBold"/>
                <a:cs typeface="Oswald SemiBold"/>
                <a:sym typeface="Oswald SemiBold"/>
              </a:rPr>
              <a:t> </a:t>
            </a:r>
            <a:endParaRPr sz="4800" b="1" dirty="0">
              <a:solidFill>
                <a:srgbClr val="FF0000"/>
              </a:solidFill>
              <a:latin typeface="Reem Kufi" panose="020B0604020202020204"/>
              <a:ea typeface="Oswald SemiBold"/>
              <a:cs typeface="Oswald SemiBold"/>
              <a:sym typeface="Oswald SemiBold"/>
            </a:endParaRPr>
          </a:p>
          <a:p>
            <a:pPr marL="0" lvl="0" indent="0" algn="ctr" rtl="0">
              <a:spcBef>
                <a:spcPts val="0"/>
              </a:spcBef>
              <a:spcAft>
                <a:spcPts val="0"/>
              </a:spcAft>
              <a:buNone/>
            </a:pPr>
            <a:r>
              <a:rPr lang="en" sz="3200" b="1" dirty="0">
                <a:solidFill>
                  <a:srgbClr val="274E13"/>
                </a:solidFill>
                <a:latin typeface="Reem Kufi" panose="020B0604020202020204"/>
                <a:ea typeface="Oswald SemiBold"/>
                <a:cs typeface="Oswald SemiBold"/>
                <a:sym typeface="Oswald SemiBold"/>
              </a:rPr>
              <a:t>JOB MARKET STATUS</a:t>
            </a:r>
            <a:endParaRPr sz="3200" b="1" dirty="0">
              <a:solidFill>
                <a:srgbClr val="274E13"/>
              </a:solidFill>
              <a:latin typeface="Reem Kufi" panose="020B0604020202020204"/>
              <a:ea typeface="Oswald SemiBold"/>
              <a:cs typeface="Oswald SemiBold"/>
              <a:sym typeface="Oswald SemiBold"/>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2"/>
                                        </p:tgtEl>
                                        <p:attrNameLst>
                                          <p:attrName>style.visibility</p:attrName>
                                        </p:attrNameLst>
                                      </p:cBhvr>
                                      <p:to>
                                        <p:strVal val="visible"/>
                                      </p:to>
                                    </p:set>
                                    <p:anim calcmode="lin" valueType="num">
                                      <p:cBhvr additive="base">
                                        <p:cTn id="7" dur="1000"/>
                                        <p:tgtEl>
                                          <p:spTgt spid="13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4D4D4D"/>
            </a:gs>
            <a:gs pos="100000">
              <a:srgbClr val="000000"/>
            </a:gs>
          </a:gsLst>
          <a:path path="circle">
            <a:fillToRect l="50000" t="50000" r="50000" b="50000"/>
          </a:path>
          <a:tileRect/>
        </a:gradFill>
        <a:effectLst/>
      </p:bgPr>
    </p:bg>
    <p:spTree>
      <p:nvGrpSpPr>
        <p:cNvPr id="1" name="Shape 399"/>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01" name="Shape 401"/>
          <p:cNvSpPr/>
          <p:nvPr/>
        </p:nvSpPr>
        <p:spPr>
          <a:xfrm rot="-2224608">
            <a:off x="275818" y="1716860"/>
            <a:ext cx="3522563" cy="1709771"/>
          </a:xfrm>
          <a:prstGeom prst="bevel">
            <a:avLst>
              <a:gd name="adj" fmla="val 6614"/>
            </a:avLst>
          </a:prstGeom>
          <a:gradFill>
            <a:gsLst>
              <a:gs pos="0">
                <a:srgbClr val="51AB2A"/>
              </a:gs>
              <a:gs pos="100000">
                <a:srgbClr val="203E13"/>
              </a:gs>
            </a:gsLst>
            <a:lin ang="18900732" scaled="0"/>
          </a:gradFill>
          <a:ln w="9525" cap="flat" cmpd="sng">
            <a:solidFill>
              <a:srgbClr val="000000"/>
            </a:solidFill>
            <a:prstDash val="solid"/>
            <a:round/>
            <a:headEnd type="none" w="med" len="med"/>
            <a:tailEnd type="none" w="med" len="med"/>
          </a:ln>
        </p:spPr>
        <p:txBody>
          <a:bodyPr spcFirstLastPara="1" wrap="square" lIns="91425" tIns="91425" rIns="91425" bIns="91425" anchor="ctr" anchorCtr="0">
            <a:noAutofit/>
          </a:bodyPr>
          <a:lstStyle/>
          <a:p>
            <a:pPr marL="0" lvl="0" indent="0" algn="ctr">
              <a:spcBef>
                <a:spcPts val="0"/>
              </a:spcBef>
              <a:spcAft>
                <a:spcPts val="0"/>
              </a:spcAft>
              <a:buNone/>
            </a:pPr>
            <a:r>
              <a:rPr lang="en" sz="4800" dirty="0">
                <a:solidFill>
                  <a:srgbClr val="FFFF00"/>
                </a:solidFill>
                <a:latin typeface="Impact"/>
                <a:ea typeface="Impact"/>
                <a:cs typeface="Impact"/>
                <a:sym typeface="Impact"/>
              </a:rPr>
              <a:t>Self Driving Car</a:t>
            </a:r>
            <a:endParaRPr sz="4800" dirty="0">
              <a:solidFill>
                <a:srgbClr val="FFFF00"/>
              </a:solidFill>
              <a:latin typeface="Impact"/>
              <a:ea typeface="Impact"/>
              <a:cs typeface="Impact"/>
              <a:sym typeface="Impact"/>
            </a:endParaRPr>
          </a:p>
        </p:txBody>
      </p:sp>
    </p:spTree>
    <p:extLst>
      <p:ext uri="{BB962C8B-B14F-4D97-AF65-F5344CB8AC3E}">
        <p14:creationId xmlns:p14="http://schemas.microsoft.com/office/powerpoint/2010/main" val="783947126"/>
      </p:ext>
    </p:extLst>
  </p:cSld>
  <p:clrMapOvr>
    <a:masterClrMapping/>
  </p:clrMapOvr>
  <p:transition spd="slow">
    <p:push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Shape 406"/>
          <p:cNvPicPr preferRelativeResize="0"/>
          <p:nvPr/>
        </p:nvPicPr>
        <p:blipFill>
          <a:blip r:embed="rId3">
            <a:alphaModFix/>
          </a:blip>
          <a:stretch>
            <a:fillRect/>
          </a:stretch>
        </p:blipFill>
        <p:spPr>
          <a:xfrm>
            <a:off x="0" y="0"/>
            <a:ext cx="9144005" cy="5143500"/>
          </a:xfrm>
          <a:prstGeom prst="rect">
            <a:avLst/>
          </a:prstGeom>
          <a:noFill/>
          <a:ln>
            <a:noFill/>
          </a:ln>
        </p:spPr>
      </p:pic>
      <p:sp>
        <p:nvSpPr>
          <p:cNvPr id="407" name="Shape 407"/>
          <p:cNvSpPr txBox="1"/>
          <p:nvPr/>
        </p:nvSpPr>
        <p:spPr>
          <a:xfrm>
            <a:off x="25" y="4191350"/>
            <a:ext cx="9144000" cy="952200"/>
          </a:xfrm>
          <a:prstGeom prst="rect">
            <a:avLst/>
          </a:prstGeom>
          <a:solidFill>
            <a:srgbClr val="B45F06"/>
          </a:solidFill>
          <a:ln>
            <a:noFill/>
          </a:ln>
        </p:spPr>
        <p:txBody>
          <a:bodyPr spcFirstLastPara="1" wrap="square" lIns="91425" tIns="91425" rIns="91425" bIns="91425" anchor="t" anchorCtr="0">
            <a:noAutofit/>
          </a:bodyPr>
          <a:lstStyle/>
          <a:p>
            <a:pPr marL="0" lvl="0" indent="0" algn="ctr">
              <a:spcBef>
                <a:spcPts val="0"/>
              </a:spcBef>
              <a:spcAft>
                <a:spcPts val="0"/>
              </a:spcAft>
              <a:buClr>
                <a:schemeClr val="dk1"/>
              </a:buClr>
              <a:buSzPts val="1100"/>
              <a:buFont typeface="Arial"/>
              <a:buNone/>
            </a:pPr>
            <a:r>
              <a:rPr lang="en" sz="4800" b="1" dirty="0">
                <a:solidFill>
                  <a:srgbClr val="FFFFFF"/>
                </a:solidFill>
                <a:latin typeface="Righteous" panose="020B0604020202020204" charset="0"/>
                <a:ea typeface="Oswald"/>
                <a:cs typeface="Oswald"/>
                <a:sym typeface="Oswald"/>
              </a:rPr>
              <a:t>Bitcoin and Blockchain</a:t>
            </a:r>
            <a:endParaRPr sz="4800" b="1" dirty="0">
              <a:solidFill>
                <a:srgbClr val="FFFFFF"/>
              </a:solidFill>
              <a:latin typeface="Righteous" panose="020B0604020202020204" charset="0"/>
              <a:ea typeface="Oswald"/>
              <a:cs typeface="Oswald"/>
              <a:sym typeface="Oswald"/>
            </a:endParaRPr>
          </a:p>
        </p:txBody>
      </p:sp>
      <p:pic>
        <p:nvPicPr>
          <p:cNvPr id="408" name="Shape 408"/>
          <p:cNvPicPr preferRelativeResize="0"/>
          <p:nvPr/>
        </p:nvPicPr>
        <p:blipFill>
          <a:blip r:embed="rId4">
            <a:alphaModFix/>
          </a:blip>
          <a:stretch>
            <a:fillRect/>
          </a:stretch>
        </p:blipFill>
        <p:spPr>
          <a:xfrm>
            <a:off x="25" y="4191349"/>
            <a:ext cx="952200" cy="952200"/>
          </a:xfrm>
          <a:prstGeom prst="rect">
            <a:avLst/>
          </a:prstGeom>
          <a:noFill/>
          <a:ln>
            <a:noFill/>
          </a:ln>
        </p:spPr>
      </p:pic>
      <p:pic>
        <p:nvPicPr>
          <p:cNvPr id="409" name="Shape 409"/>
          <p:cNvPicPr preferRelativeResize="0"/>
          <p:nvPr/>
        </p:nvPicPr>
        <p:blipFill>
          <a:blip r:embed="rId4">
            <a:alphaModFix/>
          </a:blip>
          <a:stretch>
            <a:fillRect/>
          </a:stretch>
        </p:blipFill>
        <p:spPr>
          <a:xfrm>
            <a:off x="8191825" y="4191349"/>
            <a:ext cx="952200" cy="952200"/>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07"/>
                                        </p:tgtEl>
                                        <p:attrNameLst>
                                          <p:attrName>style.visibility</p:attrName>
                                        </p:attrNameLst>
                                      </p:cBhvr>
                                      <p:to>
                                        <p:strVal val="visible"/>
                                      </p:to>
                                    </p:set>
                                    <p:anim calcmode="lin" valueType="num">
                                      <p:cBhvr additive="base">
                                        <p:cTn id="7" dur="1000"/>
                                        <p:tgtEl>
                                          <p:spTgt spid="4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13"/>
        <p:cNvGrpSpPr/>
        <p:nvPr/>
      </p:nvGrpSpPr>
      <p:grpSpPr>
        <a:xfrm>
          <a:off x="0" y="0"/>
          <a:ext cx="0" cy="0"/>
          <a:chOff x="0" y="0"/>
          <a:chExt cx="0" cy="0"/>
        </a:xfrm>
      </p:grpSpPr>
      <p:pic>
        <p:nvPicPr>
          <p:cNvPr id="414" name="Shape 414"/>
          <p:cNvPicPr preferRelativeResize="0"/>
          <p:nvPr/>
        </p:nvPicPr>
        <p:blipFill rotWithShape="1">
          <a:blip r:embed="rId3">
            <a:alphaModFix/>
          </a:blip>
          <a:srcRect r="9329"/>
          <a:stretch/>
        </p:blipFill>
        <p:spPr>
          <a:xfrm>
            <a:off x="855524" y="0"/>
            <a:ext cx="8288474" cy="5143500"/>
          </a:xfrm>
          <a:prstGeom prst="rect">
            <a:avLst/>
          </a:prstGeom>
          <a:noFill/>
          <a:ln w="9525" cap="flat" cmpd="sng">
            <a:solidFill>
              <a:srgbClr val="000000"/>
            </a:solidFill>
            <a:prstDash val="solid"/>
            <a:round/>
            <a:headEnd type="none" w="med" len="med"/>
            <a:tailEnd type="none" w="med" len="med"/>
          </a:ln>
        </p:spPr>
      </p:pic>
      <p:sp>
        <p:nvSpPr>
          <p:cNvPr id="415" name="Shape 415"/>
          <p:cNvSpPr/>
          <p:nvPr/>
        </p:nvSpPr>
        <p:spPr>
          <a:xfrm rot="-1299823">
            <a:off x="298726" y="1903405"/>
            <a:ext cx="4682544" cy="2024568"/>
          </a:xfrm>
          <a:prstGeom prst="notchedRightArrow">
            <a:avLst>
              <a:gd name="adj1" fmla="val 62159"/>
              <a:gd name="adj2" fmla="val 43210"/>
            </a:avLst>
          </a:prstGeom>
          <a:solidFill>
            <a:srgbClr val="351C75"/>
          </a:solidFill>
          <a:ln>
            <a:noFill/>
          </a:ln>
        </p:spPr>
        <p:txBody>
          <a:bodyPr spcFirstLastPara="1" wrap="square" lIns="91425" tIns="91425" rIns="91425" bIns="91425" anchor="ctr" anchorCtr="0">
            <a:noAutofit/>
          </a:bodyPr>
          <a:lstStyle/>
          <a:p>
            <a:pPr marL="0" lvl="0" indent="0">
              <a:spcBef>
                <a:spcPts val="0"/>
              </a:spcBef>
              <a:spcAft>
                <a:spcPts val="0"/>
              </a:spcAft>
              <a:buNone/>
            </a:pPr>
            <a:r>
              <a:rPr lang="en" sz="5400" b="1" dirty="0">
                <a:solidFill>
                  <a:srgbClr val="FFFF00"/>
                </a:solidFill>
                <a:latin typeface="Impact" panose="020B0806030902050204" pitchFamily="34" charset="0"/>
                <a:ea typeface="Oswald"/>
                <a:cs typeface="Oswald"/>
                <a:sym typeface="Oswald"/>
              </a:rPr>
              <a:t>ROBOTICS</a:t>
            </a:r>
            <a:endParaRPr sz="5400" b="1" dirty="0">
              <a:solidFill>
                <a:srgbClr val="FFFF00"/>
              </a:solidFill>
              <a:latin typeface="Impact" panose="020B0806030902050204" pitchFamily="34" charset="0"/>
              <a:ea typeface="Oswald"/>
              <a:cs typeface="Oswald"/>
              <a:sym typeface="Oswald"/>
            </a:endParaRPr>
          </a:p>
        </p:txBody>
      </p:sp>
    </p:spTree>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Shape 420"/>
          <p:cNvPicPr preferRelativeResize="0"/>
          <p:nvPr/>
        </p:nvPicPr>
        <p:blipFill>
          <a:blip r:embed="rId3">
            <a:alphaModFix/>
          </a:blip>
          <a:stretch>
            <a:fillRect/>
          </a:stretch>
        </p:blipFill>
        <p:spPr>
          <a:xfrm>
            <a:off x="0" y="0"/>
            <a:ext cx="9144003" cy="5143507"/>
          </a:xfrm>
          <a:prstGeom prst="rect">
            <a:avLst/>
          </a:prstGeom>
          <a:noFill/>
          <a:ln>
            <a:noFill/>
          </a:ln>
        </p:spPr>
      </p:pic>
      <p:sp>
        <p:nvSpPr>
          <p:cNvPr id="421" name="Shape 421"/>
          <p:cNvSpPr/>
          <p:nvPr/>
        </p:nvSpPr>
        <p:spPr>
          <a:xfrm>
            <a:off x="185026" y="454224"/>
            <a:ext cx="3382200" cy="4481457"/>
          </a:xfrm>
          <a:prstGeom prst="foldedCorner">
            <a:avLst>
              <a:gd name="adj" fmla="val 20177"/>
            </a:avLst>
          </a:prstGeom>
          <a:noFill/>
          <a:ln w="28575" cap="flat" cmpd="sng">
            <a:solidFill>
              <a:srgbClr val="434343"/>
            </a:solidFill>
            <a:prstDash val="solid"/>
            <a:round/>
            <a:headEnd type="none" w="med" len="med"/>
            <a:tailEnd type="none" w="med" len="med"/>
          </a:ln>
        </p:spPr>
        <p:txBody>
          <a:bodyPr spcFirstLastPara="1" wrap="square" lIns="91425" tIns="91425" rIns="91425" bIns="91425" anchor="ctr" anchorCtr="0">
            <a:noAutofit/>
          </a:bodyPr>
          <a:lstStyle/>
          <a:p>
            <a:pPr marL="0" lvl="0" indent="0" algn="ctr">
              <a:spcBef>
                <a:spcPts val="0"/>
              </a:spcBef>
              <a:spcAft>
                <a:spcPts val="0"/>
              </a:spcAft>
              <a:buNone/>
            </a:pPr>
            <a:r>
              <a:rPr lang="en" sz="3600" b="1" dirty="0">
                <a:solidFill>
                  <a:srgbClr val="92D050"/>
                </a:solidFill>
                <a:latin typeface="Reem Kufi" panose="020B0604020202020204"/>
                <a:ea typeface="Oswald SemiBold"/>
                <a:cs typeface="Oswald SemiBold"/>
                <a:sym typeface="Oswald SemiBold"/>
              </a:rPr>
              <a:t>VIRTUAL </a:t>
            </a:r>
            <a:endParaRPr sz="3600" b="1" dirty="0">
              <a:solidFill>
                <a:srgbClr val="92D050"/>
              </a:solidFill>
              <a:latin typeface="Reem Kufi" panose="020B0604020202020204"/>
              <a:ea typeface="Oswald SemiBold"/>
              <a:cs typeface="Oswald SemiBold"/>
              <a:sym typeface="Oswald SemiBold"/>
            </a:endParaRPr>
          </a:p>
          <a:p>
            <a:pPr marL="0" lvl="0" indent="0" algn="ctr">
              <a:spcBef>
                <a:spcPts val="0"/>
              </a:spcBef>
              <a:spcAft>
                <a:spcPts val="0"/>
              </a:spcAft>
              <a:buNone/>
            </a:pPr>
            <a:r>
              <a:rPr lang="en" sz="3600" b="1" dirty="0">
                <a:solidFill>
                  <a:srgbClr val="92D050"/>
                </a:solidFill>
                <a:latin typeface="Reem Kufi" panose="020B0604020202020204"/>
                <a:ea typeface="Oswald SemiBold"/>
                <a:cs typeface="Oswald SemiBold"/>
                <a:sym typeface="Oswald SemiBold"/>
              </a:rPr>
              <a:t>REALITY</a:t>
            </a:r>
            <a:endParaRPr sz="3600" b="1" dirty="0">
              <a:solidFill>
                <a:srgbClr val="92D050"/>
              </a:solidFill>
              <a:latin typeface="Reem Kufi" panose="020B0604020202020204"/>
              <a:ea typeface="Oswald SemiBold"/>
              <a:cs typeface="Oswald SemiBold"/>
              <a:sym typeface="Oswald SemiBold"/>
            </a:endParaRPr>
          </a:p>
          <a:p>
            <a:pPr marL="0" lvl="0" indent="0" algn="ctr">
              <a:lnSpc>
                <a:spcPct val="150000"/>
              </a:lnSpc>
              <a:spcBef>
                <a:spcPts val="0"/>
              </a:spcBef>
              <a:spcAft>
                <a:spcPts val="0"/>
              </a:spcAft>
              <a:buNone/>
            </a:pPr>
            <a:r>
              <a:rPr lang="en" sz="3600" b="1" dirty="0">
                <a:solidFill>
                  <a:srgbClr val="92D050"/>
                </a:solidFill>
                <a:latin typeface="Reem Kufi" panose="020B0604020202020204"/>
                <a:ea typeface="Oswald SemiBold"/>
                <a:cs typeface="Oswald SemiBold"/>
                <a:sym typeface="Oswald SemiBold"/>
              </a:rPr>
              <a:t>&amp; AUGMENTED </a:t>
            </a:r>
            <a:endParaRPr sz="3600" b="1" dirty="0">
              <a:solidFill>
                <a:srgbClr val="92D050"/>
              </a:solidFill>
              <a:latin typeface="Reem Kufi" panose="020B0604020202020204"/>
              <a:ea typeface="Oswald SemiBold"/>
              <a:cs typeface="Oswald SemiBold"/>
              <a:sym typeface="Oswald SemiBold"/>
            </a:endParaRPr>
          </a:p>
          <a:p>
            <a:pPr marL="0" lvl="0" indent="0" algn="ctr">
              <a:spcBef>
                <a:spcPts val="0"/>
              </a:spcBef>
              <a:spcAft>
                <a:spcPts val="0"/>
              </a:spcAft>
              <a:buNone/>
            </a:pPr>
            <a:r>
              <a:rPr lang="en" sz="3600" b="1" dirty="0">
                <a:solidFill>
                  <a:srgbClr val="92D050"/>
                </a:solidFill>
                <a:latin typeface="Reem Kufi" panose="020B0604020202020204"/>
                <a:ea typeface="Oswald SemiBold"/>
                <a:cs typeface="Oswald SemiBold"/>
                <a:sym typeface="Oswald SemiBold"/>
              </a:rPr>
              <a:t>REALITY</a:t>
            </a:r>
            <a:endParaRPr sz="3600" b="1" dirty="0">
              <a:solidFill>
                <a:srgbClr val="92D050"/>
              </a:solidFill>
              <a:latin typeface="Reem Kufi" panose="020B0604020202020204"/>
              <a:ea typeface="Oswald SemiBold"/>
              <a:cs typeface="Oswald SemiBold"/>
              <a:sym typeface="Oswald SemiBold"/>
            </a:endParaRPr>
          </a:p>
        </p:txBody>
      </p:sp>
      <p:pic>
        <p:nvPicPr>
          <p:cNvPr id="422" name="Shape 422"/>
          <p:cNvPicPr preferRelativeResize="0"/>
          <p:nvPr/>
        </p:nvPicPr>
        <p:blipFill>
          <a:blip r:embed="rId4">
            <a:alphaModFix/>
          </a:blip>
          <a:stretch>
            <a:fillRect/>
          </a:stretch>
        </p:blipFill>
        <p:spPr>
          <a:xfrm>
            <a:off x="2785350" y="1975150"/>
            <a:ext cx="550200" cy="550200"/>
          </a:xfrm>
          <a:prstGeom prst="rect">
            <a:avLst/>
          </a:prstGeom>
          <a:noFill/>
          <a:ln>
            <a:noFill/>
          </a:ln>
        </p:spPr>
      </p:pic>
      <p:pic>
        <p:nvPicPr>
          <p:cNvPr id="423" name="Shape 423"/>
          <p:cNvPicPr preferRelativeResize="0"/>
          <p:nvPr/>
        </p:nvPicPr>
        <p:blipFill>
          <a:blip r:embed="rId5">
            <a:alphaModFix/>
          </a:blip>
          <a:stretch>
            <a:fillRect/>
          </a:stretch>
        </p:blipFill>
        <p:spPr>
          <a:xfrm>
            <a:off x="378575" y="1975150"/>
            <a:ext cx="550200" cy="550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21"/>
                                        </p:tgtEl>
                                        <p:attrNameLst>
                                          <p:attrName>style.visibility</p:attrName>
                                        </p:attrNameLst>
                                      </p:cBhvr>
                                      <p:to>
                                        <p:strVal val="visible"/>
                                      </p:to>
                                    </p:set>
                                    <p:anim calcmode="lin" valueType="num">
                                      <p:cBhvr additive="base">
                                        <p:cTn id="7" dur="1000"/>
                                        <p:tgtEl>
                                          <p:spTgt spid="421"/>
                                        </p:tgtEl>
                                        <p:attrNameLst>
                                          <p:attrName>ppt_w</p:attrName>
                                        </p:attrNameLst>
                                      </p:cBhvr>
                                      <p:tavLst>
                                        <p:tav tm="0">
                                          <p:val>
                                            <p:strVal val="0"/>
                                          </p:val>
                                        </p:tav>
                                        <p:tav tm="100000">
                                          <p:val>
                                            <p:strVal val="#ppt_w"/>
                                          </p:val>
                                        </p:tav>
                                      </p:tavLst>
                                    </p:anim>
                                    <p:anim calcmode="lin" valueType="num">
                                      <p:cBhvr additive="base">
                                        <p:cTn id="8" dur="1000"/>
                                        <p:tgtEl>
                                          <p:spTgt spid="42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27"/>
        <p:cNvGrpSpPr/>
        <p:nvPr/>
      </p:nvGrpSpPr>
      <p:grpSpPr>
        <a:xfrm>
          <a:off x="0" y="0"/>
          <a:ext cx="0" cy="0"/>
          <a:chOff x="0" y="0"/>
          <a:chExt cx="0" cy="0"/>
        </a:xfrm>
      </p:grpSpPr>
      <p:pic>
        <p:nvPicPr>
          <p:cNvPr id="428" name="Shape 428"/>
          <p:cNvPicPr preferRelativeResize="0"/>
          <p:nvPr/>
        </p:nvPicPr>
        <p:blipFill>
          <a:blip r:embed="rId3">
            <a:alphaModFix/>
          </a:blip>
          <a:stretch>
            <a:fillRect/>
          </a:stretch>
        </p:blipFill>
        <p:spPr>
          <a:xfrm>
            <a:off x="0" y="0"/>
            <a:ext cx="7715256" cy="5143504"/>
          </a:xfrm>
          <a:prstGeom prst="rect">
            <a:avLst/>
          </a:prstGeom>
          <a:noFill/>
          <a:ln>
            <a:noFill/>
          </a:ln>
        </p:spPr>
      </p:pic>
      <p:sp>
        <p:nvSpPr>
          <p:cNvPr id="429" name="Shape 429"/>
          <p:cNvSpPr txBox="1">
            <a:spLocks noGrp="1"/>
          </p:cNvSpPr>
          <p:nvPr>
            <p:ph type="title"/>
          </p:nvPr>
        </p:nvSpPr>
        <p:spPr>
          <a:xfrm>
            <a:off x="5813951" y="1532050"/>
            <a:ext cx="2978700" cy="207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dirty="0">
                <a:solidFill>
                  <a:srgbClr val="FFFFFF"/>
                </a:solidFill>
                <a:latin typeface="Impact" panose="020B0806030902050204" pitchFamily="34" charset="0"/>
                <a:ea typeface="Oswald"/>
                <a:cs typeface="Oswald"/>
                <a:sym typeface="Oswald"/>
              </a:rPr>
              <a:t>Explore the new technology and turn our class in new technology.</a:t>
            </a:r>
            <a:endParaRPr sz="3000" dirty="0">
              <a:solidFill>
                <a:srgbClr val="FFFFFF"/>
              </a:solidFill>
              <a:latin typeface="Impact" panose="020B0806030902050204" pitchFamily="34" charset="0"/>
              <a:ea typeface="Oswald"/>
              <a:cs typeface="Oswald"/>
              <a:sym typeface="Oswald"/>
            </a:endParaRPr>
          </a:p>
        </p:txBody>
      </p:sp>
      <p:pic>
        <p:nvPicPr>
          <p:cNvPr id="430" name="Shape 430"/>
          <p:cNvPicPr preferRelativeResize="0"/>
          <p:nvPr/>
        </p:nvPicPr>
        <p:blipFill>
          <a:blip r:embed="rId4">
            <a:alphaModFix/>
          </a:blip>
          <a:stretch>
            <a:fillRect/>
          </a:stretch>
        </p:blipFill>
        <p:spPr>
          <a:xfrm>
            <a:off x="6221900" y="895075"/>
            <a:ext cx="636975" cy="636975"/>
          </a:xfrm>
          <a:prstGeom prst="rect">
            <a:avLst/>
          </a:prstGeom>
          <a:noFill/>
          <a:ln>
            <a:noFill/>
          </a:ln>
        </p:spPr>
      </p:pic>
      <p:pic>
        <p:nvPicPr>
          <p:cNvPr id="431" name="Shape 431"/>
          <p:cNvPicPr preferRelativeResize="0"/>
          <p:nvPr/>
        </p:nvPicPr>
        <p:blipFill>
          <a:blip r:embed="rId5">
            <a:alphaModFix/>
          </a:blip>
          <a:stretch>
            <a:fillRect/>
          </a:stretch>
        </p:blipFill>
        <p:spPr>
          <a:xfrm>
            <a:off x="7521475" y="3515650"/>
            <a:ext cx="636975" cy="636975"/>
          </a:xfrm>
          <a:prstGeom prst="rect">
            <a:avLst/>
          </a:prstGeom>
          <a:noFill/>
          <a:ln>
            <a:noFill/>
          </a:ln>
        </p:spPr>
      </p:pic>
    </p:spTree>
  </p:cSld>
  <p:clrMapOvr>
    <a:masterClrMapping/>
  </p:clrMapOvr>
  <p:transition spd="slow">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35"/>
        <p:cNvGrpSpPr/>
        <p:nvPr/>
      </p:nvGrpSpPr>
      <p:grpSpPr>
        <a:xfrm>
          <a:off x="0" y="0"/>
          <a:ext cx="0" cy="0"/>
          <a:chOff x="0" y="0"/>
          <a:chExt cx="0" cy="0"/>
        </a:xfrm>
      </p:grpSpPr>
      <p:pic>
        <p:nvPicPr>
          <p:cNvPr id="436" name="Shape 436"/>
          <p:cNvPicPr preferRelativeResize="0"/>
          <p:nvPr/>
        </p:nvPicPr>
        <p:blipFill>
          <a:blip r:embed="rId3">
            <a:alphaModFix/>
          </a:blip>
          <a:stretch>
            <a:fillRect/>
          </a:stretch>
        </p:blipFill>
        <p:spPr>
          <a:xfrm>
            <a:off x="175926" y="1441126"/>
            <a:ext cx="4722300" cy="1581700"/>
          </a:xfrm>
          <a:prstGeom prst="rect">
            <a:avLst/>
          </a:prstGeom>
          <a:noFill/>
          <a:ln>
            <a:noFill/>
          </a:ln>
        </p:spPr>
      </p:pic>
      <p:pic>
        <p:nvPicPr>
          <p:cNvPr id="437" name="Shape 437"/>
          <p:cNvPicPr preferRelativeResize="0"/>
          <p:nvPr/>
        </p:nvPicPr>
        <p:blipFill>
          <a:blip r:embed="rId4">
            <a:alphaModFix/>
          </a:blip>
          <a:stretch>
            <a:fillRect/>
          </a:stretch>
        </p:blipFill>
        <p:spPr>
          <a:xfrm>
            <a:off x="4898225" y="1077922"/>
            <a:ext cx="3952875" cy="2472509"/>
          </a:xfrm>
          <a:prstGeom prst="rect">
            <a:avLst/>
          </a:prstGeom>
          <a:noFill/>
          <a:ln>
            <a:noFill/>
          </a:ln>
        </p:spPr>
      </p:pic>
    </p:spTree>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D5A6BD"/>
            </a:gs>
            <a:gs pos="100000">
              <a:srgbClr val="737373"/>
            </a:gs>
          </a:gsLst>
          <a:lin ang="5400012" scaled="0"/>
        </a:gradFill>
        <a:effectLst/>
      </p:bgPr>
    </p:bg>
    <p:spTree>
      <p:nvGrpSpPr>
        <p:cNvPr id="1" name="Shape 441"/>
        <p:cNvGrpSpPr/>
        <p:nvPr/>
      </p:nvGrpSpPr>
      <p:grpSpPr>
        <a:xfrm>
          <a:off x="0" y="0"/>
          <a:ext cx="0" cy="0"/>
          <a:chOff x="0" y="0"/>
          <a:chExt cx="0" cy="0"/>
        </a:xfrm>
      </p:grpSpPr>
      <p:sp>
        <p:nvSpPr>
          <p:cNvPr id="442" name="Shape 442"/>
          <p:cNvSpPr/>
          <p:nvPr/>
        </p:nvSpPr>
        <p:spPr>
          <a:xfrm>
            <a:off x="510000" y="0"/>
            <a:ext cx="8634000" cy="5143500"/>
          </a:xfrm>
          <a:prstGeom prst="teardrop">
            <a:avLst>
              <a:gd name="adj" fmla="val 88447"/>
            </a:avLst>
          </a:prstGeom>
          <a:solidFill>
            <a:srgbClr val="20124D"/>
          </a:solidFill>
          <a:ln>
            <a:noFill/>
          </a:ln>
        </p:spPr>
        <p:txBody>
          <a:bodyPr spcFirstLastPara="1" wrap="square" lIns="91425" tIns="91425" rIns="91425" bIns="91425" anchor="ctr" anchorCtr="0">
            <a:noAutofit/>
          </a:bodyPr>
          <a:lstStyle/>
          <a:p>
            <a:pPr lvl="1" algn="ctr">
              <a:buClr>
                <a:schemeClr val="dk1"/>
              </a:buClr>
              <a:buSzPts val="1100"/>
            </a:pPr>
            <a:r>
              <a:rPr lang="en" sz="2800" dirty="0">
                <a:solidFill>
                  <a:srgbClr val="FFFFFF"/>
                </a:solidFill>
                <a:latin typeface="Reem Kufi" panose="020B0604020202020204"/>
                <a:ea typeface="Oswald"/>
                <a:cs typeface="Oswald"/>
                <a:sym typeface="Oswald"/>
              </a:rPr>
              <a:t>   We need to see our </a:t>
            </a:r>
            <a:r>
              <a:rPr lang="en" sz="3200" b="1" dirty="0">
                <a:solidFill>
                  <a:srgbClr val="FFFF00"/>
                </a:solidFill>
                <a:latin typeface="Reem Kufi" panose="020B0604020202020204"/>
                <a:ea typeface="Oswald"/>
                <a:cs typeface="Oswald"/>
                <a:sym typeface="Oswald"/>
              </a:rPr>
              <a:t>TEACHERS </a:t>
            </a:r>
            <a:r>
              <a:rPr lang="en" sz="2800" dirty="0">
                <a:solidFill>
                  <a:srgbClr val="FFFFFF"/>
                </a:solidFill>
                <a:latin typeface="Reem Kufi" panose="020B0604020202020204"/>
                <a:ea typeface="Oswald"/>
                <a:cs typeface="Oswald"/>
                <a:sym typeface="Oswald"/>
              </a:rPr>
              <a:t>and </a:t>
            </a:r>
            <a:r>
              <a:rPr lang="en" sz="3200" b="1" dirty="0">
                <a:solidFill>
                  <a:srgbClr val="FFFF00"/>
                </a:solidFill>
                <a:latin typeface="Reem Kufi" panose="020B0604020202020204"/>
                <a:ea typeface="Oswald"/>
                <a:cs typeface="Oswald"/>
                <a:sym typeface="Oswald"/>
              </a:rPr>
              <a:t>STUDENTS </a:t>
            </a:r>
            <a:r>
              <a:rPr lang="en" sz="2800" dirty="0">
                <a:solidFill>
                  <a:srgbClr val="FFFFFF"/>
                </a:solidFill>
                <a:latin typeface="Reem Kufi" panose="020B0604020202020204"/>
                <a:ea typeface="Oswald"/>
                <a:cs typeface="Oswald"/>
                <a:sym typeface="Oswald"/>
              </a:rPr>
              <a:t>are doing </a:t>
            </a:r>
            <a:r>
              <a:rPr lang="en" sz="3200" b="1" dirty="0">
                <a:solidFill>
                  <a:srgbClr val="FFFF00"/>
                </a:solidFill>
                <a:latin typeface="Reem Kufi" panose="020B0604020202020204"/>
                <a:ea typeface="Oswald"/>
                <a:cs typeface="Oswald"/>
                <a:sym typeface="Oswald"/>
              </a:rPr>
              <a:t>RESEARCH </a:t>
            </a:r>
            <a:r>
              <a:rPr lang="en" sz="2800" dirty="0">
                <a:solidFill>
                  <a:srgbClr val="FFFFFF"/>
                </a:solidFill>
                <a:latin typeface="Reem Kufi" panose="020B0604020202020204"/>
                <a:ea typeface="Oswald"/>
                <a:cs typeface="Oswald"/>
                <a:sym typeface="Oswald"/>
              </a:rPr>
              <a:t>on this sorts of </a:t>
            </a:r>
            <a:r>
              <a:rPr lang="en" sz="3200" b="1" dirty="0">
                <a:solidFill>
                  <a:schemeClr val="accent6"/>
                </a:solidFill>
                <a:latin typeface="Reem Kufi" panose="020B0604020202020204"/>
                <a:ea typeface="Oswald"/>
                <a:cs typeface="Oswald"/>
                <a:sym typeface="Oswald"/>
              </a:rPr>
              <a:t>TOPICS</a:t>
            </a:r>
            <a:r>
              <a:rPr lang="en" sz="2800" b="1" dirty="0">
                <a:solidFill>
                  <a:schemeClr val="accent6"/>
                </a:solidFill>
                <a:latin typeface="Reem Kufi" panose="020B0604020202020204"/>
                <a:ea typeface="Oswald"/>
                <a:cs typeface="Oswald"/>
                <a:sym typeface="Oswald"/>
              </a:rPr>
              <a:t> </a:t>
            </a:r>
            <a:r>
              <a:rPr lang="en" sz="2800" dirty="0">
                <a:solidFill>
                  <a:srgbClr val="FFFFFF"/>
                </a:solidFill>
                <a:latin typeface="Reem Kufi" panose="020B0604020202020204"/>
                <a:ea typeface="Oswald"/>
                <a:cs typeface="Oswald"/>
                <a:sym typeface="Oswald"/>
              </a:rPr>
              <a:t>and when any of STUDENTS come forward voluntarily to do this sorts of research we will evaluate them and give them MARKS and FUNDS on the basis of their Topics and Enthusiasm</a:t>
            </a:r>
            <a:endParaRPr sz="2800" dirty="0">
              <a:solidFill>
                <a:srgbClr val="FFFFFF"/>
              </a:solidFill>
              <a:latin typeface="Reem Kufi" panose="020B0604020202020204"/>
              <a:ea typeface="Oswald"/>
              <a:cs typeface="Oswald"/>
              <a:sym typeface="Oswald"/>
            </a:endParaRPr>
          </a:p>
          <a:p>
            <a:pPr lvl="1"/>
            <a:endParaRPr sz="1200" dirty="0">
              <a:solidFill>
                <a:srgbClr val="FFFFFF"/>
              </a:solidFill>
              <a:latin typeface="Reem Kufi" panose="020B0604020202020204"/>
            </a:endParaRPr>
          </a:p>
        </p:txBody>
      </p:sp>
      <p:pic>
        <p:nvPicPr>
          <p:cNvPr id="443" name="Shape 443"/>
          <p:cNvPicPr preferRelativeResize="0"/>
          <p:nvPr/>
        </p:nvPicPr>
        <p:blipFill>
          <a:blip r:embed="rId3">
            <a:alphaModFix/>
          </a:blip>
          <a:stretch>
            <a:fillRect/>
          </a:stretch>
        </p:blipFill>
        <p:spPr>
          <a:xfrm>
            <a:off x="0" y="0"/>
            <a:ext cx="1586075" cy="1586075"/>
          </a:xfrm>
          <a:prstGeom prst="rect">
            <a:avLst/>
          </a:prstGeom>
          <a:noFill/>
          <a:ln>
            <a:noFill/>
          </a:ln>
        </p:spPr>
      </p:pic>
    </p:spTree>
  </p:cSld>
  <p:clrMapOvr>
    <a:masterClrMapping/>
  </p:clrMapOvr>
  <p:transition spd="slow">
    <p:push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4" name="Shape 454" descr="Image result for prothom alo"/>
          <p:cNvPicPr preferRelativeResize="0"/>
          <p:nvPr/>
        </p:nvPicPr>
        <p:blipFill>
          <a:blip r:embed="rId3">
            <a:alphaModFix/>
          </a:blip>
          <a:stretch>
            <a:fillRect/>
          </a:stretch>
        </p:blipFill>
        <p:spPr>
          <a:xfrm>
            <a:off x="0" y="1170875"/>
            <a:ext cx="9144000" cy="2125098"/>
          </a:xfrm>
          <a:prstGeom prst="rect">
            <a:avLst/>
          </a:prstGeom>
          <a:noFill/>
          <a:ln>
            <a:noFill/>
          </a:ln>
        </p:spPr>
      </p:pic>
      <p:pic>
        <p:nvPicPr>
          <p:cNvPr id="455" name="Shape 455"/>
          <p:cNvPicPr preferRelativeResize="0"/>
          <p:nvPr/>
        </p:nvPicPr>
        <p:blipFill>
          <a:blip r:embed="rId4">
            <a:alphaModFix/>
          </a:blip>
          <a:stretch>
            <a:fillRect/>
          </a:stretch>
        </p:blipFill>
        <p:spPr>
          <a:xfrm>
            <a:off x="0" y="3614975"/>
            <a:ext cx="5101675" cy="1342550"/>
          </a:xfrm>
          <a:prstGeom prst="rect">
            <a:avLst/>
          </a:prstGeom>
          <a:noFill/>
          <a:ln>
            <a:noFill/>
          </a:ln>
        </p:spPr>
      </p:pic>
      <p:pic>
        <p:nvPicPr>
          <p:cNvPr id="456" name="Shape 456"/>
          <p:cNvPicPr preferRelativeResize="0"/>
          <p:nvPr/>
        </p:nvPicPr>
        <p:blipFill>
          <a:blip r:embed="rId5">
            <a:alphaModFix/>
          </a:blip>
          <a:stretch>
            <a:fillRect/>
          </a:stretch>
        </p:blipFill>
        <p:spPr>
          <a:xfrm>
            <a:off x="6657975" y="4066073"/>
            <a:ext cx="2486025" cy="1143000"/>
          </a:xfrm>
          <a:prstGeom prst="rect">
            <a:avLst/>
          </a:prstGeom>
          <a:noFill/>
          <a:ln>
            <a:noFill/>
          </a:ln>
        </p:spPr>
      </p:pic>
    </p:spTree>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Shape 461"/>
          <p:cNvPicPr preferRelativeResize="0"/>
          <p:nvPr/>
        </p:nvPicPr>
        <p:blipFill>
          <a:blip r:embed="rId3">
            <a:alphaModFix/>
          </a:blip>
          <a:stretch>
            <a:fillRect/>
          </a:stretch>
        </p:blipFill>
        <p:spPr>
          <a:xfrm>
            <a:off x="0" y="2965500"/>
            <a:ext cx="6712976" cy="2143236"/>
          </a:xfrm>
          <a:prstGeom prst="rect">
            <a:avLst/>
          </a:prstGeom>
          <a:noFill/>
          <a:ln>
            <a:noFill/>
          </a:ln>
        </p:spPr>
      </p:pic>
      <p:pic>
        <p:nvPicPr>
          <p:cNvPr id="462" name="Shape 462"/>
          <p:cNvPicPr preferRelativeResize="0"/>
          <p:nvPr/>
        </p:nvPicPr>
        <p:blipFill rotWithShape="1">
          <a:blip r:embed="rId4">
            <a:alphaModFix/>
          </a:blip>
          <a:srcRect t="24883" b="25704"/>
          <a:stretch/>
        </p:blipFill>
        <p:spPr>
          <a:xfrm>
            <a:off x="1105000" y="0"/>
            <a:ext cx="4820626" cy="2889300"/>
          </a:xfrm>
          <a:prstGeom prst="rect">
            <a:avLst/>
          </a:prstGeom>
          <a:noFill/>
          <a:ln>
            <a:noFill/>
          </a:ln>
        </p:spPr>
      </p:pic>
      <p:pic>
        <p:nvPicPr>
          <p:cNvPr id="463" name="Shape 463"/>
          <p:cNvPicPr preferRelativeResize="0"/>
          <p:nvPr/>
        </p:nvPicPr>
        <p:blipFill rotWithShape="1">
          <a:blip r:embed="rId5">
            <a:alphaModFix/>
          </a:blip>
          <a:srcRect l="9351" r="8835"/>
          <a:stretch/>
        </p:blipFill>
        <p:spPr>
          <a:xfrm>
            <a:off x="6712975" y="0"/>
            <a:ext cx="2431025" cy="5143501"/>
          </a:xfrm>
          <a:prstGeom prst="rect">
            <a:avLst/>
          </a:prstGeom>
          <a:noFill/>
          <a:ln>
            <a:noFill/>
          </a:ln>
        </p:spPr>
      </p:pic>
      <p:pic>
        <p:nvPicPr>
          <p:cNvPr id="464" name="Shape 464" descr="Image result for durbin academy logo"/>
          <p:cNvPicPr preferRelativeResize="0"/>
          <p:nvPr/>
        </p:nvPicPr>
        <p:blipFill rotWithShape="1">
          <a:blip r:embed="rId6">
            <a:alphaModFix/>
          </a:blip>
          <a:srcRect l="9062" t="10155" r="9728" b="10811"/>
          <a:stretch/>
        </p:blipFill>
        <p:spPr>
          <a:xfrm>
            <a:off x="0" y="0"/>
            <a:ext cx="787325" cy="7662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Shape 469"/>
          <p:cNvPicPr preferRelativeResize="0"/>
          <p:nvPr/>
        </p:nvPicPr>
        <p:blipFill>
          <a:blip r:embed="rId3">
            <a:alphaModFix/>
          </a:blip>
          <a:stretch>
            <a:fillRect/>
          </a:stretch>
        </p:blipFill>
        <p:spPr>
          <a:xfrm>
            <a:off x="0" y="0"/>
            <a:ext cx="5194478" cy="5143499"/>
          </a:xfrm>
          <a:prstGeom prst="rect">
            <a:avLst/>
          </a:prstGeom>
          <a:noFill/>
          <a:ln>
            <a:noFill/>
          </a:ln>
        </p:spPr>
      </p:pic>
      <p:pic>
        <p:nvPicPr>
          <p:cNvPr id="470" name="Shape 470"/>
          <p:cNvPicPr preferRelativeResize="0"/>
          <p:nvPr/>
        </p:nvPicPr>
        <p:blipFill rotWithShape="1">
          <a:blip r:embed="rId4">
            <a:alphaModFix/>
          </a:blip>
          <a:srcRect b="42045"/>
          <a:stretch/>
        </p:blipFill>
        <p:spPr>
          <a:xfrm rot="-2700010">
            <a:off x="4903415" y="1353279"/>
            <a:ext cx="4694269" cy="1712419"/>
          </a:xfrm>
          <a:prstGeom prst="rect">
            <a:avLst/>
          </a:prstGeom>
          <a:noFill/>
          <a:ln>
            <a:noFill/>
          </a:ln>
        </p:spPr>
      </p:pic>
      <p:pic>
        <p:nvPicPr>
          <p:cNvPr id="471" name="Shape 471"/>
          <p:cNvPicPr preferRelativeResize="0"/>
          <p:nvPr/>
        </p:nvPicPr>
        <p:blipFill rotWithShape="1">
          <a:blip r:embed="rId4">
            <a:alphaModFix/>
          </a:blip>
          <a:srcRect l="18264" t="78601" r="17939"/>
          <a:stretch/>
        </p:blipFill>
        <p:spPr>
          <a:xfrm>
            <a:off x="5552725" y="4385300"/>
            <a:ext cx="3591275" cy="758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0124D"/>
        </a:solidFill>
        <a:effectLst/>
      </p:bgPr>
    </p:bg>
    <p:spTree>
      <p:nvGrpSpPr>
        <p:cNvPr id="1" name="Shape 136"/>
        <p:cNvGrpSpPr/>
        <p:nvPr/>
      </p:nvGrpSpPr>
      <p:grpSpPr>
        <a:xfrm>
          <a:off x="0" y="0"/>
          <a:ext cx="0" cy="0"/>
          <a:chOff x="0" y="0"/>
          <a:chExt cx="0" cy="0"/>
        </a:xfrm>
      </p:grpSpPr>
      <p:pic>
        <p:nvPicPr>
          <p:cNvPr id="137" name="Shape 137"/>
          <p:cNvPicPr preferRelativeResize="0"/>
          <p:nvPr/>
        </p:nvPicPr>
        <p:blipFill>
          <a:blip r:embed="rId3">
            <a:alphaModFix/>
          </a:blip>
          <a:stretch>
            <a:fillRect/>
          </a:stretch>
        </p:blipFill>
        <p:spPr>
          <a:xfrm>
            <a:off x="-2" y="0"/>
            <a:ext cx="7765641" cy="5143501"/>
          </a:xfrm>
          <a:prstGeom prst="rect">
            <a:avLst/>
          </a:prstGeom>
          <a:noFill/>
          <a:ln>
            <a:noFill/>
          </a:ln>
        </p:spPr>
      </p:pic>
      <p:sp>
        <p:nvSpPr>
          <p:cNvPr id="139" name="Shape 139"/>
          <p:cNvSpPr/>
          <p:nvPr/>
        </p:nvSpPr>
        <p:spPr>
          <a:xfrm>
            <a:off x="4809900" y="728325"/>
            <a:ext cx="4334100" cy="1986900"/>
          </a:xfrm>
          <a:prstGeom prst="rect">
            <a:avLst/>
          </a:prstGeom>
          <a:solidFill>
            <a:srgbClr val="F3F3F3"/>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b="1" dirty="0">
                <a:solidFill>
                  <a:srgbClr val="20124D"/>
                </a:solidFill>
                <a:latin typeface="Arial" panose="020B0604020202020204" pitchFamily="34" charset="0"/>
                <a:ea typeface="Oswald SemiBold"/>
                <a:cs typeface="Arial" panose="020B0604020202020204" pitchFamily="34" charset="0"/>
                <a:sym typeface="Oswald SemiBold"/>
              </a:rPr>
              <a:t>Recently Took interview of about 100+ candidates at Jobsbd in </a:t>
            </a:r>
            <a:r>
              <a:rPr lang="en" sz="2800" b="1" dirty="0">
                <a:solidFill>
                  <a:srgbClr val="0000FF"/>
                </a:solidFill>
                <a:latin typeface="Arial" panose="020B0604020202020204" pitchFamily="34" charset="0"/>
                <a:ea typeface="Oswald SemiBold"/>
                <a:cs typeface="Arial" panose="020B0604020202020204" pitchFamily="34" charset="0"/>
                <a:sym typeface="Oswald SemiBold"/>
              </a:rPr>
              <a:t>Marketing &amp; Salesman</a:t>
            </a:r>
            <a:r>
              <a:rPr lang="en" sz="2000" b="1" dirty="0">
                <a:solidFill>
                  <a:srgbClr val="0000FF"/>
                </a:solidFill>
                <a:latin typeface="Arial" panose="020B0604020202020204" pitchFamily="34" charset="0"/>
                <a:ea typeface="Oswald SemiBold"/>
                <a:cs typeface="Arial" panose="020B0604020202020204" pitchFamily="34" charset="0"/>
                <a:sym typeface="Oswald SemiBold"/>
              </a:rPr>
              <a:t> </a:t>
            </a:r>
            <a:r>
              <a:rPr lang="en" sz="2000" b="1" dirty="0">
                <a:solidFill>
                  <a:schemeClr val="dk1"/>
                </a:solidFill>
                <a:latin typeface="Arial" panose="020B0604020202020204" pitchFamily="34" charset="0"/>
                <a:ea typeface="Oswald SemiBold"/>
                <a:cs typeface="Arial" panose="020B0604020202020204" pitchFamily="34" charset="0"/>
                <a:sym typeface="Oswald SemiBold"/>
              </a:rPr>
              <a:t>Positions where about -</a:t>
            </a:r>
            <a:endParaRPr sz="2000" b="1" dirty="0">
              <a:latin typeface="Arial" panose="020B0604020202020204" pitchFamily="34" charset="0"/>
              <a:ea typeface="Oswald Medium"/>
              <a:cs typeface="Arial" panose="020B0604020202020204" pitchFamily="34" charset="0"/>
              <a:sym typeface="Oswald Medium"/>
            </a:endParaRPr>
          </a:p>
        </p:txBody>
      </p:sp>
      <p:sp>
        <p:nvSpPr>
          <p:cNvPr id="140" name="Shape 140"/>
          <p:cNvSpPr/>
          <p:nvPr/>
        </p:nvSpPr>
        <p:spPr>
          <a:xfrm>
            <a:off x="4809900" y="2715225"/>
            <a:ext cx="4334100" cy="633300"/>
          </a:xfrm>
          <a:prstGeom prst="homePlate">
            <a:avLst>
              <a:gd name="adj" fmla="val 50000"/>
            </a:avLst>
          </a:prstGeom>
          <a:solidFill>
            <a:srgbClr val="3C78D8"/>
          </a:solidFill>
          <a:ln>
            <a:noFill/>
          </a:ln>
        </p:spPr>
        <p:txBody>
          <a:bodyPr spcFirstLastPara="1" wrap="square" lIns="91425" tIns="91425" rIns="91425" bIns="91425" anchor="ctr" anchorCtr="0">
            <a:noAutofit/>
          </a:bodyPr>
          <a:lstStyle/>
          <a:p>
            <a:pPr marL="457200" lvl="0" indent="-368300" rtl="0">
              <a:lnSpc>
                <a:spcPct val="115000"/>
              </a:lnSpc>
              <a:spcBef>
                <a:spcPts val="0"/>
              </a:spcBef>
              <a:spcAft>
                <a:spcPts val="0"/>
              </a:spcAft>
              <a:buClr>
                <a:srgbClr val="FFFF00"/>
              </a:buClr>
              <a:buSzPts val="2200"/>
              <a:buFont typeface="Oswald Medium"/>
              <a:buChar char="●"/>
            </a:pPr>
            <a:r>
              <a:rPr lang="en" sz="2100" dirty="0">
                <a:solidFill>
                  <a:srgbClr val="FFFF00"/>
                </a:solidFill>
                <a:latin typeface="Impact" panose="020B0806030902050204" pitchFamily="34" charset="0"/>
                <a:ea typeface="Oswald Medium"/>
                <a:cs typeface="Oswald Medium"/>
                <a:sym typeface="Oswald Medium"/>
              </a:rPr>
              <a:t>60% students applied from CSE</a:t>
            </a:r>
            <a:endParaRPr sz="2100" dirty="0">
              <a:solidFill>
                <a:srgbClr val="FFFF00"/>
              </a:solidFill>
              <a:latin typeface="Impact" panose="020B0806030902050204" pitchFamily="34" charset="0"/>
            </a:endParaRPr>
          </a:p>
        </p:txBody>
      </p:sp>
      <p:sp>
        <p:nvSpPr>
          <p:cNvPr id="141" name="Shape 141"/>
          <p:cNvSpPr/>
          <p:nvPr/>
        </p:nvSpPr>
        <p:spPr>
          <a:xfrm>
            <a:off x="4809900" y="3348525"/>
            <a:ext cx="4334100" cy="552300"/>
          </a:xfrm>
          <a:prstGeom prst="homePlate">
            <a:avLst>
              <a:gd name="adj" fmla="val 50000"/>
            </a:avLst>
          </a:prstGeom>
          <a:solidFill>
            <a:srgbClr val="6D9EEB"/>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457200" lvl="0" indent="-368300" rtl="0">
              <a:lnSpc>
                <a:spcPct val="100000"/>
              </a:lnSpc>
              <a:spcBef>
                <a:spcPts val="0"/>
              </a:spcBef>
              <a:spcAft>
                <a:spcPts val="0"/>
              </a:spcAft>
              <a:buClr>
                <a:srgbClr val="FFFF00"/>
              </a:buClr>
              <a:buSzPts val="2200"/>
              <a:buFont typeface="Oswald Medium"/>
              <a:buChar char="●"/>
            </a:pPr>
            <a:r>
              <a:rPr lang="en" sz="2100" dirty="0">
                <a:solidFill>
                  <a:srgbClr val="FFFF00"/>
                </a:solidFill>
                <a:latin typeface="Impact" panose="020B0806030902050204" pitchFamily="34" charset="0"/>
                <a:ea typeface="Oswald Medium"/>
                <a:cs typeface="Oswald Medium"/>
                <a:sym typeface="Oswald Medium"/>
              </a:rPr>
              <a:t>20% ETE &amp; EEE and </a:t>
            </a:r>
            <a:endParaRPr sz="2100" dirty="0">
              <a:solidFill>
                <a:srgbClr val="FFFF00"/>
              </a:solidFill>
              <a:latin typeface="Impact" panose="020B0806030902050204" pitchFamily="34" charset="0"/>
            </a:endParaRPr>
          </a:p>
        </p:txBody>
      </p:sp>
      <p:sp>
        <p:nvSpPr>
          <p:cNvPr id="142" name="Shape 142"/>
          <p:cNvSpPr/>
          <p:nvPr/>
        </p:nvSpPr>
        <p:spPr>
          <a:xfrm>
            <a:off x="4809900" y="3900825"/>
            <a:ext cx="4334100" cy="552300"/>
          </a:xfrm>
          <a:prstGeom prst="homePlate">
            <a:avLst>
              <a:gd name="adj" fmla="val 50000"/>
            </a:avLst>
          </a:prstGeom>
          <a:solidFill>
            <a:srgbClr val="6D9EEB"/>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457200" lvl="0" indent="-368300" rtl="0">
              <a:lnSpc>
                <a:spcPct val="100000"/>
              </a:lnSpc>
              <a:spcBef>
                <a:spcPts val="0"/>
              </a:spcBef>
              <a:spcAft>
                <a:spcPts val="0"/>
              </a:spcAft>
              <a:buClr>
                <a:srgbClr val="FFFF00"/>
              </a:buClr>
              <a:buSzPts val="2200"/>
              <a:buFont typeface="Oswald Medium"/>
              <a:buChar char="●"/>
            </a:pPr>
            <a:r>
              <a:rPr lang="en" sz="2100" dirty="0">
                <a:solidFill>
                  <a:srgbClr val="FFFF00"/>
                </a:solidFill>
                <a:latin typeface="Impact" panose="020B0806030902050204" pitchFamily="34" charset="0"/>
                <a:ea typeface="Oswald Medium"/>
                <a:cs typeface="Oswald Medium"/>
                <a:sym typeface="Oswald Medium"/>
              </a:rPr>
              <a:t>20% from others</a:t>
            </a:r>
            <a:endParaRPr sz="2100" dirty="0">
              <a:solidFill>
                <a:srgbClr val="FFFF00"/>
              </a:solidFill>
              <a:latin typeface="Impact" panose="020B0806030902050204" pitchFamily="34" charset="0"/>
            </a:endParaRPr>
          </a:p>
        </p:txBody>
      </p:sp>
      <p:sp>
        <p:nvSpPr>
          <p:cNvPr id="143" name="Shape 143"/>
          <p:cNvSpPr/>
          <p:nvPr/>
        </p:nvSpPr>
        <p:spPr>
          <a:xfrm>
            <a:off x="4890350" y="2830275"/>
            <a:ext cx="356700" cy="403200"/>
          </a:xfrm>
          <a:prstGeom prst="ellipse">
            <a:avLst/>
          </a:prstGeom>
          <a:solidFill>
            <a:schemeClr val="lt2"/>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44" name="Shape 144"/>
          <p:cNvPicPr preferRelativeResize="0"/>
          <p:nvPr/>
        </p:nvPicPr>
        <p:blipFill>
          <a:blip r:embed="rId4">
            <a:alphaModFix/>
          </a:blip>
          <a:stretch>
            <a:fillRect/>
          </a:stretch>
        </p:blipFill>
        <p:spPr>
          <a:xfrm>
            <a:off x="4903925" y="2875120"/>
            <a:ext cx="329525" cy="313529"/>
          </a:xfrm>
          <a:prstGeom prst="rect">
            <a:avLst/>
          </a:prstGeom>
          <a:noFill/>
          <a:ln>
            <a:noFill/>
          </a:ln>
        </p:spPr>
      </p:pic>
      <p:sp>
        <p:nvSpPr>
          <p:cNvPr id="145" name="Shape 145"/>
          <p:cNvSpPr/>
          <p:nvPr/>
        </p:nvSpPr>
        <p:spPr>
          <a:xfrm>
            <a:off x="4890338" y="3423075"/>
            <a:ext cx="356700" cy="403200"/>
          </a:xfrm>
          <a:prstGeom prst="ellipse">
            <a:avLst/>
          </a:prstGeom>
          <a:solidFill>
            <a:schemeClr val="lt2"/>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6" name="Shape 146"/>
          <p:cNvSpPr/>
          <p:nvPr/>
        </p:nvSpPr>
        <p:spPr>
          <a:xfrm>
            <a:off x="4890350" y="3975375"/>
            <a:ext cx="356700" cy="403200"/>
          </a:xfrm>
          <a:prstGeom prst="ellipse">
            <a:avLst/>
          </a:prstGeom>
          <a:solidFill>
            <a:schemeClr val="lt2"/>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47" name="Shape 147"/>
          <p:cNvPicPr preferRelativeResize="0"/>
          <p:nvPr/>
        </p:nvPicPr>
        <p:blipFill>
          <a:blip r:embed="rId4">
            <a:alphaModFix/>
          </a:blip>
          <a:stretch>
            <a:fillRect/>
          </a:stretch>
        </p:blipFill>
        <p:spPr>
          <a:xfrm>
            <a:off x="4903925" y="3467908"/>
            <a:ext cx="329525" cy="313529"/>
          </a:xfrm>
          <a:prstGeom prst="rect">
            <a:avLst/>
          </a:prstGeom>
          <a:noFill/>
          <a:ln>
            <a:noFill/>
          </a:ln>
        </p:spPr>
      </p:pic>
      <p:pic>
        <p:nvPicPr>
          <p:cNvPr id="148" name="Shape 148"/>
          <p:cNvPicPr preferRelativeResize="0"/>
          <p:nvPr/>
        </p:nvPicPr>
        <p:blipFill>
          <a:blip r:embed="rId4">
            <a:alphaModFix/>
          </a:blip>
          <a:stretch>
            <a:fillRect/>
          </a:stretch>
        </p:blipFill>
        <p:spPr>
          <a:xfrm>
            <a:off x="4903913" y="4015870"/>
            <a:ext cx="329525" cy="313529"/>
          </a:xfrm>
          <a:prstGeom prst="rect">
            <a:avLst/>
          </a:prstGeom>
          <a:noFill/>
          <a:ln>
            <a:noFill/>
          </a:ln>
        </p:spPr>
      </p:pic>
      <p:sp>
        <p:nvSpPr>
          <p:cNvPr id="15" name="Shape 139"/>
          <p:cNvSpPr/>
          <p:nvPr/>
        </p:nvSpPr>
        <p:spPr>
          <a:xfrm>
            <a:off x="6762750" y="0"/>
            <a:ext cx="2381250" cy="728325"/>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2000" b="1" dirty="0">
              <a:latin typeface="Oswald Medium"/>
              <a:ea typeface="Oswald Medium"/>
              <a:cs typeface="Oswald Medium"/>
              <a:sym typeface="Oswald Medium"/>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2750" y="56566"/>
            <a:ext cx="2381250" cy="5048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9"/>
                                        </p:tgtEl>
                                        <p:attrNameLst>
                                          <p:attrName>style.visibility</p:attrName>
                                        </p:attrNameLst>
                                      </p:cBhvr>
                                      <p:to>
                                        <p:strVal val="visible"/>
                                      </p:to>
                                    </p:set>
                                    <p:anim calcmode="lin" valueType="num">
                                      <p:cBhvr additive="base">
                                        <p:cTn id="7" dur="1000"/>
                                        <p:tgtEl>
                                          <p:spTgt spid="139"/>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140"/>
                                        </p:tgtEl>
                                        <p:attrNameLst>
                                          <p:attrName>style.visibility</p:attrName>
                                        </p:attrNameLst>
                                      </p:cBhvr>
                                      <p:to>
                                        <p:strVal val="visible"/>
                                      </p:to>
                                    </p:set>
                                    <p:anim calcmode="lin" valueType="num">
                                      <p:cBhvr additive="base">
                                        <p:cTn id="11" dur="1000"/>
                                        <p:tgtEl>
                                          <p:spTgt spid="140"/>
                                        </p:tgtEl>
                                        <p:attrNameLst>
                                          <p:attrName>ppt_x</p:attrName>
                                        </p:attrNameLst>
                                      </p:cBhvr>
                                      <p:tavLst>
                                        <p:tav tm="0">
                                          <p:val>
                                            <p:strVal val="#ppt_x-1"/>
                                          </p:val>
                                        </p:tav>
                                        <p:tav tm="100000">
                                          <p:val>
                                            <p:strVal val="#ppt_x"/>
                                          </p:val>
                                        </p:tav>
                                      </p:tavLst>
                                    </p:anim>
                                  </p:childTnLst>
                                </p:cTn>
                              </p:par>
                            </p:childTnLst>
                          </p:cTn>
                        </p:par>
                        <p:par>
                          <p:cTn id="12" fill="hold">
                            <p:stCondLst>
                              <p:cond delay="2000"/>
                            </p:stCondLst>
                            <p:childTnLst>
                              <p:par>
                                <p:cTn id="13" presetID="2" presetClass="entr" presetSubtype="8" fill="hold" nodeType="afterEffect">
                                  <p:stCondLst>
                                    <p:cond delay="0"/>
                                  </p:stCondLst>
                                  <p:childTnLst>
                                    <p:set>
                                      <p:cBhvr>
                                        <p:cTn id="14" dur="1" fill="hold">
                                          <p:stCondLst>
                                            <p:cond delay="0"/>
                                          </p:stCondLst>
                                        </p:cTn>
                                        <p:tgtEl>
                                          <p:spTgt spid="141"/>
                                        </p:tgtEl>
                                        <p:attrNameLst>
                                          <p:attrName>style.visibility</p:attrName>
                                        </p:attrNameLst>
                                      </p:cBhvr>
                                      <p:to>
                                        <p:strVal val="visible"/>
                                      </p:to>
                                    </p:set>
                                    <p:anim calcmode="lin" valueType="num">
                                      <p:cBhvr additive="base">
                                        <p:cTn id="15" dur="1000"/>
                                        <p:tgtEl>
                                          <p:spTgt spid="141"/>
                                        </p:tgtEl>
                                        <p:attrNameLst>
                                          <p:attrName>ppt_x</p:attrName>
                                        </p:attrNameLst>
                                      </p:cBhvr>
                                      <p:tavLst>
                                        <p:tav tm="0">
                                          <p:val>
                                            <p:strVal val="#ppt_x-1"/>
                                          </p:val>
                                        </p:tav>
                                        <p:tav tm="100000">
                                          <p:val>
                                            <p:strVal val="#ppt_x"/>
                                          </p:val>
                                        </p:tav>
                                      </p:tavLst>
                                    </p:anim>
                                  </p:childTnLst>
                                </p:cTn>
                              </p:par>
                            </p:childTnLst>
                          </p:cTn>
                        </p:par>
                        <p:par>
                          <p:cTn id="16" fill="hold">
                            <p:stCondLst>
                              <p:cond delay="3000"/>
                            </p:stCondLst>
                            <p:childTnLst>
                              <p:par>
                                <p:cTn id="17" presetID="2" presetClass="entr" presetSubtype="8" fill="hold" nodeType="afterEffect">
                                  <p:stCondLst>
                                    <p:cond delay="0"/>
                                  </p:stCondLst>
                                  <p:childTnLst>
                                    <p:set>
                                      <p:cBhvr>
                                        <p:cTn id="18" dur="1" fill="hold">
                                          <p:stCondLst>
                                            <p:cond delay="0"/>
                                          </p:stCondLst>
                                        </p:cTn>
                                        <p:tgtEl>
                                          <p:spTgt spid="142"/>
                                        </p:tgtEl>
                                        <p:attrNameLst>
                                          <p:attrName>style.visibility</p:attrName>
                                        </p:attrNameLst>
                                      </p:cBhvr>
                                      <p:to>
                                        <p:strVal val="visible"/>
                                      </p:to>
                                    </p:set>
                                    <p:anim calcmode="lin" valueType="num">
                                      <p:cBhvr additive="base">
                                        <p:cTn id="19" dur="1000"/>
                                        <p:tgtEl>
                                          <p:spTgt spid="14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5"/>
        <p:cNvGrpSpPr/>
        <p:nvPr/>
      </p:nvGrpSpPr>
      <p:grpSpPr>
        <a:xfrm>
          <a:off x="0" y="0"/>
          <a:ext cx="0" cy="0"/>
          <a:chOff x="0" y="0"/>
          <a:chExt cx="0" cy="0"/>
        </a:xfrm>
      </p:grpSpPr>
      <p:sp>
        <p:nvSpPr>
          <p:cNvPr id="476" name="Shape 476"/>
          <p:cNvSpPr txBox="1"/>
          <p:nvPr/>
        </p:nvSpPr>
        <p:spPr>
          <a:xfrm>
            <a:off x="0" y="1962150"/>
            <a:ext cx="9144000" cy="1219200"/>
          </a:xfrm>
          <a:prstGeom prst="rect">
            <a:avLst/>
          </a:prstGeom>
          <a:solidFill>
            <a:srgbClr val="000000">
              <a:alpha val="53080"/>
            </a:srgbClr>
          </a:solid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7200" dirty="0">
                <a:solidFill>
                  <a:srgbClr val="FFFF00"/>
                </a:solidFill>
                <a:latin typeface="Impact"/>
                <a:ea typeface="Impact"/>
                <a:cs typeface="Impact"/>
                <a:sym typeface="Impact"/>
              </a:rPr>
              <a:t>QUESTION AND ANSWER</a:t>
            </a:r>
            <a:endParaRPr sz="7200" dirty="0">
              <a:solidFill>
                <a:srgbClr val="FFFF00"/>
              </a:solidFill>
              <a:latin typeface="Impact"/>
              <a:ea typeface="Impact"/>
              <a:cs typeface="Impact"/>
              <a:sym typeface="Impact"/>
            </a:endParaRPr>
          </a:p>
        </p:txBody>
      </p:sp>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80"/>
        <p:cNvGrpSpPr/>
        <p:nvPr/>
      </p:nvGrpSpPr>
      <p:grpSpPr>
        <a:xfrm>
          <a:off x="0" y="0"/>
          <a:ext cx="0" cy="0"/>
          <a:chOff x="0" y="0"/>
          <a:chExt cx="0" cy="0"/>
        </a:xfrm>
      </p:grpSpPr>
      <p:pic>
        <p:nvPicPr>
          <p:cNvPr id="481" name="Shape 481"/>
          <p:cNvPicPr preferRelativeResize="0"/>
          <p:nvPr/>
        </p:nvPicPr>
        <p:blipFill>
          <a:blip r:embed="rId3">
            <a:alphaModFix/>
          </a:blip>
          <a:stretch>
            <a:fillRect/>
          </a:stretch>
        </p:blipFill>
        <p:spPr>
          <a:xfrm>
            <a:off x="0" y="579125"/>
            <a:ext cx="9144000" cy="3985260"/>
          </a:xfrm>
          <a:prstGeom prst="rect">
            <a:avLst/>
          </a:prstGeom>
          <a:noFill/>
          <a:ln>
            <a:noFill/>
          </a:ln>
        </p:spPr>
      </p:pic>
      <p:sp>
        <p:nvSpPr>
          <p:cNvPr id="482" name="Shape 482"/>
          <p:cNvSpPr/>
          <p:nvPr/>
        </p:nvSpPr>
        <p:spPr>
          <a:xfrm>
            <a:off x="0" y="1438200"/>
            <a:ext cx="9144000" cy="2637900"/>
          </a:xfrm>
          <a:prstGeom prst="leftRightArrow">
            <a:avLst>
              <a:gd name="adj1" fmla="val 67591"/>
              <a:gd name="adj2" fmla="val 39748"/>
            </a:avLst>
          </a:prstGeom>
          <a:solidFill>
            <a:srgbClr val="434343">
              <a:alpha val="60380"/>
            </a:srgbClr>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lgn="ctr">
              <a:spcBef>
                <a:spcPts val="0"/>
              </a:spcBef>
              <a:spcAft>
                <a:spcPts val="0"/>
              </a:spcAft>
              <a:buNone/>
            </a:pPr>
            <a:r>
              <a:rPr lang="en" sz="9600" b="1" u="sng" dirty="0">
                <a:solidFill>
                  <a:srgbClr val="FFFF00"/>
                </a:solidFill>
                <a:latin typeface="Reem Kufi" panose="020B0604020202020204"/>
                <a:ea typeface="Oswald"/>
                <a:cs typeface="Oswald"/>
                <a:sym typeface="Oswald"/>
              </a:rPr>
              <a:t>TAKE AWAY!</a:t>
            </a:r>
            <a:endParaRPr sz="9600" b="1" dirty="0">
              <a:solidFill>
                <a:srgbClr val="FFFF00"/>
              </a:solidFill>
              <a:latin typeface="Reem Kufi" panose="020B0604020202020204"/>
              <a:ea typeface="Oswald"/>
              <a:cs typeface="Oswald"/>
              <a:sym typeface="Oswa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80"/>
        <p:cNvGrpSpPr/>
        <p:nvPr/>
      </p:nvGrpSpPr>
      <p:grpSpPr>
        <a:xfrm>
          <a:off x="0" y="0"/>
          <a:ext cx="0" cy="0"/>
          <a:chOff x="0" y="0"/>
          <a:chExt cx="0" cy="0"/>
        </a:xfrm>
      </p:grpSpPr>
      <p:pic>
        <p:nvPicPr>
          <p:cNvPr id="481" name="Shape 481"/>
          <p:cNvPicPr preferRelativeResize="0"/>
          <p:nvPr/>
        </p:nvPicPr>
        <p:blipFill>
          <a:blip r:embed="rId5">
            <a:alphaModFix/>
          </a:blip>
          <a:stretch>
            <a:fillRect/>
          </a:stretch>
        </p:blipFill>
        <p:spPr>
          <a:xfrm>
            <a:off x="0" y="579125"/>
            <a:ext cx="9144000" cy="3985260"/>
          </a:xfrm>
          <a:prstGeom prst="rect">
            <a:avLst/>
          </a:prstGeom>
          <a:noFill/>
          <a:ln>
            <a:noFill/>
          </a:ln>
        </p:spPr>
      </p:pic>
      <p:sp>
        <p:nvSpPr>
          <p:cNvPr id="482" name="Shape 482"/>
          <p:cNvSpPr/>
          <p:nvPr/>
        </p:nvSpPr>
        <p:spPr>
          <a:xfrm>
            <a:off x="1823663" y="0"/>
            <a:ext cx="5496674" cy="1232899"/>
          </a:xfrm>
          <a:prstGeom prst="leftRightArrow">
            <a:avLst>
              <a:gd name="adj1" fmla="val 67591"/>
              <a:gd name="adj2" fmla="val 39748"/>
            </a:avLst>
          </a:prstGeom>
          <a:solidFill>
            <a:srgbClr val="434343">
              <a:alpha val="60380"/>
            </a:srgbClr>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lgn="ctr">
              <a:spcBef>
                <a:spcPts val="0"/>
              </a:spcBef>
              <a:spcAft>
                <a:spcPts val="0"/>
              </a:spcAft>
              <a:buNone/>
            </a:pPr>
            <a:r>
              <a:rPr lang="en" sz="4800" b="1" u="sng" dirty="0">
                <a:solidFill>
                  <a:srgbClr val="FFFF00"/>
                </a:solidFill>
                <a:latin typeface="Reem Kufi" panose="020B0604020202020204"/>
                <a:ea typeface="Oswald"/>
                <a:cs typeface="Oswald"/>
                <a:sym typeface="Oswald"/>
              </a:rPr>
              <a:t>TAKE AWAY!</a:t>
            </a:r>
            <a:endParaRPr sz="4800" b="1" dirty="0">
              <a:solidFill>
                <a:srgbClr val="FFFF00"/>
              </a:solidFill>
              <a:latin typeface="Reem Kufi" panose="020B0604020202020204"/>
              <a:ea typeface="Oswald"/>
              <a:cs typeface="Oswald"/>
              <a:sym typeface="Oswald"/>
            </a:endParaRPr>
          </a:p>
        </p:txBody>
      </p:sp>
    </p:spTree>
    <p:controls>
      <mc:AlternateContent xmlns:mc="http://schemas.openxmlformats.org/markup-compatibility/2006">
        <mc:Choice xmlns:v="urn:schemas-microsoft-com:vml" Requires="v">
          <p:control spid="1029" name="TextBox1" r:id="rId2" imgW="7381800" imgH="3133800"/>
        </mc:Choice>
        <mc:Fallback>
          <p:control name="TextBox1" r:id="rId2" imgW="7381800" imgH="3133800">
            <p:pic>
              <p:nvPicPr>
                <p:cNvPr id="2" name="TextBox1"/>
                <p:cNvPicPr>
                  <a:picLocks/>
                </p:cNvPicPr>
                <p:nvPr/>
              </p:nvPicPr>
              <p:blipFill>
                <a:blip r:embed="rId6"/>
                <a:stretch>
                  <a:fillRect/>
                </a:stretch>
              </p:blipFill>
              <p:spPr>
                <a:xfrm>
                  <a:off x="914400" y="1232899"/>
                  <a:ext cx="7386638" cy="3133617"/>
                </a:xfrm>
                <a:prstGeom prst="rect">
                  <a:avLst/>
                </a:prstGeom>
              </p:spPr>
            </p:pic>
          </p:control>
        </mc:Fallback>
      </mc:AlternateContent>
    </p:controls>
    <p:extLst>
      <p:ext uri="{BB962C8B-B14F-4D97-AF65-F5344CB8AC3E}">
        <p14:creationId xmlns:p14="http://schemas.microsoft.com/office/powerpoint/2010/main" val="28343649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Shape 487"/>
          <p:cNvSpPr/>
          <p:nvPr/>
        </p:nvSpPr>
        <p:spPr>
          <a:xfrm rot="-5400000" flipH="1">
            <a:off x="3998400" y="2050"/>
            <a:ext cx="5161500" cy="5157300"/>
          </a:xfrm>
          <a:prstGeom prst="rtTriangle">
            <a:avLst/>
          </a:prstGeom>
          <a:gradFill>
            <a:gsLst>
              <a:gs pos="0">
                <a:srgbClr val="0000FF"/>
              </a:gs>
              <a:gs pos="50000">
                <a:srgbClr val="3A3AB9"/>
              </a:gs>
              <a:gs pos="75000">
                <a:srgbClr val="575796"/>
              </a:gs>
              <a:gs pos="88000">
                <a:srgbClr val="656585"/>
              </a:gs>
              <a:gs pos="100000">
                <a:srgbClr val="737373"/>
              </a:gs>
            </a:gsLst>
            <a:path path="circle">
              <a:fillToRect l="50000" t="50000" r="50000" b="50000"/>
            </a:path>
            <a:tileRect/>
          </a:gradFill>
          <a:ln w="9525" cap="flat"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88" name="Shape 488"/>
          <p:cNvSpPr/>
          <p:nvPr/>
        </p:nvSpPr>
        <p:spPr>
          <a:xfrm>
            <a:off x="0" y="-50"/>
            <a:ext cx="4765500" cy="5143500"/>
          </a:xfrm>
          <a:prstGeom prst="rtTriangle">
            <a:avLst/>
          </a:prstGeom>
          <a:gradFill>
            <a:gsLst>
              <a:gs pos="0">
                <a:srgbClr val="0000FF"/>
              </a:gs>
              <a:gs pos="50000">
                <a:srgbClr val="3A3AB9"/>
              </a:gs>
              <a:gs pos="75000">
                <a:srgbClr val="575796"/>
              </a:gs>
              <a:gs pos="88000">
                <a:srgbClr val="656585"/>
              </a:gs>
              <a:gs pos="100000">
                <a:srgbClr val="737373"/>
              </a:gs>
            </a:gsLst>
            <a:path path="circle">
              <a:fillToRect l="50000" t="50000" r="50000" b="50000"/>
            </a:path>
            <a:tileRect/>
          </a:gradFill>
          <a:ln w="9525" cap="flat"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89" name="Shape 489"/>
          <p:cNvSpPr/>
          <p:nvPr/>
        </p:nvSpPr>
        <p:spPr>
          <a:xfrm>
            <a:off x="483450" y="1259550"/>
            <a:ext cx="8177100" cy="2624400"/>
          </a:xfrm>
          <a:prstGeom prst="horizontalScroll">
            <a:avLst>
              <a:gd name="adj" fmla="val 12500"/>
            </a:avLst>
          </a:prstGeom>
          <a:solidFill>
            <a:srgbClr val="FF0000"/>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 sz="9600" dirty="0">
                <a:solidFill>
                  <a:srgbClr val="FFFFFF"/>
                </a:solidFill>
                <a:latin typeface="Impact"/>
                <a:ea typeface="Impact"/>
                <a:cs typeface="Impact"/>
                <a:sym typeface="Impact"/>
              </a:rPr>
              <a:t>THANK YOU!</a:t>
            </a:r>
            <a:endParaRPr sz="9600" dirty="0">
              <a:solidFill>
                <a:srgbClr val="FFFFFF"/>
              </a:solidFill>
              <a:latin typeface="Impact"/>
              <a:ea typeface="Impact"/>
              <a:cs typeface="Impact"/>
              <a:sym typeface="Impact"/>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89"/>
                                        </p:tgtEl>
                                        <p:attrNameLst>
                                          <p:attrName>style.visibility</p:attrName>
                                        </p:attrNameLst>
                                      </p:cBhvr>
                                      <p:to>
                                        <p:strVal val="visible"/>
                                      </p:to>
                                    </p:set>
                                    <p:anim calcmode="lin" valueType="num">
                                      <p:cBhvr additive="base">
                                        <p:cTn id="7" dur="1000"/>
                                        <p:tgtEl>
                                          <p:spTgt spid="489"/>
                                        </p:tgtEl>
                                        <p:attrNameLst>
                                          <p:attrName>ppt_w</p:attrName>
                                        </p:attrNameLst>
                                      </p:cBhvr>
                                      <p:tavLst>
                                        <p:tav tm="0">
                                          <p:val>
                                            <p:strVal val="0"/>
                                          </p:val>
                                        </p:tav>
                                        <p:tav tm="100000">
                                          <p:val>
                                            <p:strVal val="#ppt_w"/>
                                          </p:val>
                                        </p:tav>
                                      </p:tavLst>
                                    </p:anim>
                                    <p:anim calcmode="lin" valueType="num">
                                      <p:cBhvr additive="base">
                                        <p:cTn id="8" dur="1000"/>
                                        <p:tgtEl>
                                          <p:spTgt spid="48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Shape 153"/>
          <p:cNvPicPr preferRelativeResize="0"/>
          <p:nvPr/>
        </p:nvPicPr>
        <p:blipFill>
          <a:blip r:embed="rId3">
            <a:alphaModFix/>
          </a:blip>
          <a:stretch>
            <a:fillRect/>
          </a:stretch>
        </p:blipFill>
        <p:spPr>
          <a:xfrm>
            <a:off x="0" y="0"/>
            <a:ext cx="9144003" cy="5143501"/>
          </a:xfrm>
          <a:prstGeom prst="rect">
            <a:avLst/>
          </a:prstGeom>
          <a:noFill/>
          <a:ln>
            <a:noFill/>
          </a:ln>
        </p:spPr>
      </p:pic>
      <p:sp>
        <p:nvSpPr>
          <p:cNvPr id="154" name="Shape 154"/>
          <p:cNvSpPr txBox="1"/>
          <p:nvPr/>
        </p:nvSpPr>
        <p:spPr>
          <a:xfrm>
            <a:off x="0" y="1066788"/>
            <a:ext cx="7164900" cy="3000000"/>
          </a:xfrm>
          <a:prstGeom prst="rect">
            <a:avLst/>
          </a:prstGeom>
          <a:solidFill>
            <a:schemeClr val="tx1">
              <a:lumMod val="85000"/>
              <a:lumOff val="15000"/>
              <a:alpha val="60000"/>
            </a:schemeClr>
          </a:solidFill>
          <a:ln>
            <a:noFill/>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4400" b="1" dirty="0">
                <a:solidFill>
                  <a:srgbClr val="FFFF00"/>
                </a:solidFill>
                <a:latin typeface="Arial Black" panose="020B0A04020102020204" pitchFamily="34" charset="0"/>
                <a:ea typeface="Calibri"/>
                <a:cs typeface="Calibri"/>
                <a:sym typeface="Calibri"/>
              </a:rPr>
              <a:t>Asked CSE people!!!</a:t>
            </a:r>
            <a:endParaRPr sz="4400" b="1" dirty="0">
              <a:solidFill>
                <a:srgbClr val="FFFF00"/>
              </a:solidFill>
              <a:latin typeface="Arial Black" panose="020B0A04020102020204" pitchFamily="34" charset="0"/>
              <a:ea typeface="Calibri"/>
              <a:cs typeface="Calibri"/>
              <a:sym typeface="Calibri"/>
            </a:endParaRPr>
          </a:p>
          <a:p>
            <a:pPr marL="0" lvl="0" indent="0" algn="ctr" rtl="0">
              <a:lnSpc>
                <a:spcPct val="100000"/>
              </a:lnSpc>
              <a:spcBef>
                <a:spcPts val="1000"/>
              </a:spcBef>
              <a:spcAft>
                <a:spcPts val="1000"/>
              </a:spcAft>
              <a:buNone/>
            </a:pPr>
            <a:r>
              <a:rPr lang="en" sz="4400" b="1" dirty="0">
                <a:solidFill>
                  <a:srgbClr val="F1C232"/>
                </a:solidFill>
                <a:latin typeface="Arial Black" panose="020B0A04020102020204" pitchFamily="34" charset="0"/>
                <a:ea typeface="Calibri"/>
                <a:cs typeface="Calibri"/>
                <a:sym typeface="Calibri"/>
              </a:rPr>
              <a:t>Why you guys applied in Marketing &amp; Sales</a:t>
            </a:r>
            <a:endParaRPr sz="4400" b="1" dirty="0">
              <a:solidFill>
                <a:srgbClr val="F1C232"/>
              </a:solidFill>
              <a:latin typeface="Arial Black" panose="020B0A04020102020204" pitchFamily="34" charset="0"/>
              <a:ea typeface="Calibri"/>
              <a:cs typeface="Calibri"/>
              <a:sym typeface="Calibri"/>
            </a:endParaRPr>
          </a:p>
        </p:txBody>
      </p:sp>
      <p:pic>
        <p:nvPicPr>
          <p:cNvPr id="155" name="Shape 155"/>
          <p:cNvPicPr preferRelativeResize="0"/>
          <p:nvPr/>
        </p:nvPicPr>
        <p:blipFill rotWithShape="1">
          <a:blip r:embed="rId4">
            <a:alphaModFix/>
          </a:blip>
          <a:srcRect l="34339" t="18117" r="33781" b="17453"/>
          <a:stretch/>
        </p:blipFill>
        <p:spPr>
          <a:xfrm>
            <a:off x="7164901" y="1071750"/>
            <a:ext cx="1979100" cy="3000000"/>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54"/>
                                        </p:tgtEl>
                                        <p:attrNameLst>
                                          <p:attrName>style.visibility</p:attrName>
                                        </p:attrNameLst>
                                      </p:cBhvr>
                                      <p:to>
                                        <p:strVal val="visible"/>
                                      </p:to>
                                    </p:set>
                                    <p:anim calcmode="lin" valueType="num">
                                      <p:cBhvr additive="base">
                                        <p:cTn id="7" dur="1000"/>
                                        <p:tgtEl>
                                          <p:spTgt spid="154"/>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55"/>
                                        </p:tgtEl>
                                        <p:attrNameLst>
                                          <p:attrName>style.visibility</p:attrName>
                                        </p:attrNameLst>
                                      </p:cBhvr>
                                      <p:to>
                                        <p:strVal val="visible"/>
                                      </p:to>
                                    </p:set>
                                    <p:anim calcmode="lin" valueType="num">
                                      <p:cBhvr additive="base">
                                        <p:cTn id="11" dur="1000"/>
                                        <p:tgtEl>
                                          <p:spTgt spid="15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Shape 160"/>
          <p:cNvPicPr preferRelativeResize="0"/>
          <p:nvPr/>
        </p:nvPicPr>
        <p:blipFill>
          <a:blip r:embed="rId3">
            <a:alphaModFix/>
          </a:blip>
          <a:stretch>
            <a:fillRect/>
          </a:stretch>
        </p:blipFill>
        <p:spPr>
          <a:xfrm>
            <a:off x="0" y="0"/>
            <a:ext cx="9144003" cy="5136804"/>
          </a:xfrm>
          <a:prstGeom prst="rect">
            <a:avLst/>
          </a:prstGeom>
          <a:noFill/>
          <a:ln>
            <a:noFill/>
          </a:ln>
        </p:spPr>
      </p:pic>
      <p:sp>
        <p:nvSpPr>
          <p:cNvPr id="161" name="Shape 161"/>
          <p:cNvSpPr/>
          <p:nvPr/>
        </p:nvSpPr>
        <p:spPr>
          <a:xfrm>
            <a:off x="1234350" y="491900"/>
            <a:ext cx="6675300" cy="4651800"/>
          </a:xfrm>
          <a:prstGeom prst="upArrow">
            <a:avLst>
              <a:gd name="adj1" fmla="val 55578"/>
              <a:gd name="adj2" fmla="val 31751"/>
            </a:avLst>
          </a:prstGeom>
          <a:solidFill>
            <a:srgbClr val="EFEFEF">
              <a:alpha val="69620"/>
            </a:srgbClr>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4400" dirty="0">
                <a:solidFill>
                  <a:srgbClr val="0000FF"/>
                </a:solidFill>
                <a:latin typeface="Impact" panose="020B0806030902050204" pitchFamily="34" charset="0"/>
                <a:ea typeface="Oswald SemiBold"/>
                <a:cs typeface="Oswald SemiBold"/>
                <a:sym typeface="Oswald SemiBold"/>
              </a:rPr>
              <a:t>Boost up</a:t>
            </a:r>
            <a:r>
              <a:rPr lang="en" sz="3200" dirty="0">
                <a:solidFill>
                  <a:srgbClr val="0000FF"/>
                </a:solidFill>
                <a:latin typeface="Impact" panose="020B0806030902050204" pitchFamily="34" charset="0"/>
                <a:ea typeface="Oswald SemiBold"/>
                <a:cs typeface="Oswald SemiBold"/>
                <a:sym typeface="Oswald SemiBold"/>
              </a:rPr>
              <a:t> </a:t>
            </a:r>
            <a:endParaRPr sz="3200" dirty="0">
              <a:solidFill>
                <a:srgbClr val="0000FF"/>
              </a:solidFill>
              <a:latin typeface="Impact" panose="020B0806030902050204" pitchFamily="34" charset="0"/>
              <a:ea typeface="Oswald SemiBold"/>
              <a:cs typeface="Oswald SemiBold"/>
              <a:sym typeface="Oswald SemiBold"/>
            </a:endParaRPr>
          </a:p>
          <a:p>
            <a:pPr marL="0" lvl="0" indent="0" algn="ctr">
              <a:lnSpc>
                <a:spcPct val="115000"/>
              </a:lnSpc>
              <a:spcBef>
                <a:spcPts val="0"/>
              </a:spcBef>
              <a:spcAft>
                <a:spcPts val="0"/>
              </a:spcAft>
              <a:buNone/>
            </a:pPr>
            <a:r>
              <a:rPr lang="en" sz="3200" dirty="0">
                <a:latin typeface="Impact" panose="020B0806030902050204" pitchFamily="34" charset="0"/>
                <a:ea typeface="Oswald SemiBold"/>
                <a:cs typeface="Oswald SemiBold"/>
                <a:sym typeface="Oswald SemiBold"/>
              </a:rPr>
              <a:t>your Sales by using </a:t>
            </a:r>
            <a:r>
              <a:rPr lang="en" sz="4400" dirty="0">
                <a:solidFill>
                  <a:srgbClr val="CC0000"/>
                </a:solidFill>
                <a:latin typeface="Impact" panose="020B0806030902050204" pitchFamily="34" charset="0"/>
                <a:ea typeface="Oswald SemiBold"/>
                <a:cs typeface="Oswald SemiBold"/>
                <a:sym typeface="Oswald SemiBold"/>
              </a:rPr>
              <a:t>MODERN MARKETING TOOLS</a:t>
            </a:r>
            <a:endParaRPr sz="4400" dirty="0">
              <a:solidFill>
                <a:srgbClr val="CC0000"/>
              </a:solidFill>
              <a:latin typeface="Impact" panose="020B0806030902050204" pitchFamily="34" charset="0"/>
              <a:ea typeface="Oswald SemiBold"/>
              <a:cs typeface="Oswald SemiBold"/>
              <a:sym typeface="Oswald Semi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165"/>
        <p:cNvGrpSpPr/>
        <p:nvPr/>
      </p:nvGrpSpPr>
      <p:grpSpPr>
        <a:xfrm>
          <a:off x="0" y="0"/>
          <a:ext cx="0" cy="0"/>
          <a:chOff x="0" y="0"/>
          <a:chExt cx="0" cy="0"/>
        </a:xfrm>
      </p:grpSpPr>
      <p:pic>
        <p:nvPicPr>
          <p:cNvPr id="166" name="Shape 166"/>
          <p:cNvPicPr preferRelativeResize="0"/>
          <p:nvPr/>
        </p:nvPicPr>
        <p:blipFill>
          <a:blip r:embed="rId3">
            <a:alphaModFix/>
          </a:blip>
          <a:stretch>
            <a:fillRect/>
          </a:stretch>
        </p:blipFill>
        <p:spPr>
          <a:xfrm>
            <a:off x="496500" y="1128650"/>
            <a:ext cx="2886224" cy="2886224"/>
          </a:xfrm>
          <a:prstGeom prst="rect">
            <a:avLst/>
          </a:prstGeom>
          <a:noFill/>
          <a:ln>
            <a:noFill/>
          </a:ln>
        </p:spPr>
      </p:pic>
      <p:pic>
        <p:nvPicPr>
          <p:cNvPr id="167" name="Shape 167"/>
          <p:cNvPicPr preferRelativeResize="0"/>
          <p:nvPr/>
        </p:nvPicPr>
        <p:blipFill rotWithShape="1">
          <a:blip r:embed="rId4">
            <a:alphaModFix/>
          </a:blip>
          <a:srcRect t="15644" b="17613"/>
          <a:stretch/>
        </p:blipFill>
        <p:spPr>
          <a:xfrm rot="-2700000">
            <a:off x="-692950" y="-286975"/>
            <a:ext cx="2438400" cy="1627450"/>
          </a:xfrm>
          <a:prstGeom prst="rect">
            <a:avLst/>
          </a:prstGeom>
          <a:noFill/>
          <a:ln>
            <a:noFill/>
          </a:ln>
        </p:spPr>
      </p:pic>
      <p:pic>
        <p:nvPicPr>
          <p:cNvPr id="168" name="Shape 168"/>
          <p:cNvPicPr preferRelativeResize="0"/>
          <p:nvPr/>
        </p:nvPicPr>
        <p:blipFill rotWithShape="1">
          <a:blip r:embed="rId5">
            <a:alphaModFix/>
          </a:blip>
          <a:srcRect l="5077" t="7418" r="5364" b="7307"/>
          <a:stretch/>
        </p:blipFill>
        <p:spPr>
          <a:xfrm>
            <a:off x="3741675" y="0"/>
            <a:ext cx="5402333" cy="5143500"/>
          </a:xfrm>
          <a:prstGeom prst="rect">
            <a:avLst/>
          </a:prstGeom>
          <a:noFill/>
          <a:ln>
            <a:noFill/>
          </a:ln>
        </p:spPr>
      </p:pic>
      <p:pic>
        <p:nvPicPr>
          <p:cNvPr id="169" name="Shape 169"/>
          <p:cNvPicPr preferRelativeResize="0"/>
          <p:nvPr/>
        </p:nvPicPr>
        <p:blipFill rotWithShape="1">
          <a:blip r:embed="rId4">
            <a:alphaModFix/>
          </a:blip>
          <a:srcRect t="15644" b="17613"/>
          <a:stretch/>
        </p:blipFill>
        <p:spPr>
          <a:xfrm rot="-8100000">
            <a:off x="-699500" y="3796774"/>
            <a:ext cx="2438400" cy="16274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7"/>
                                        </p:tgtEl>
                                        <p:attrNameLst>
                                          <p:attrName>style.visibility</p:attrName>
                                        </p:attrNameLst>
                                      </p:cBhvr>
                                      <p:to>
                                        <p:strVal val="visible"/>
                                      </p:to>
                                    </p:set>
                                    <p:anim calcmode="lin" valueType="num">
                                      <p:cBhvr additive="base">
                                        <p:cTn id="7" dur="1000"/>
                                        <p:tgtEl>
                                          <p:spTgt spid="167"/>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69"/>
                                        </p:tgtEl>
                                        <p:attrNameLst>
                                          <p:attrName>style.visibility</p:attrName>
                                        </p:attrNameLst>
                                      </p:cBhvr>
                                      <p:to>
                                        <p:strVal val="visible"/>
                                      </p:to>
                                    </p:set>
                                    <p:anim calcmode="lin" valueType="num">
                                      <p:cBhvr additive="base">
                                        <p:cTn id="10" dur="1000"/>
                                        <p:tgtEl>
                                          <p:spTgt spid="169"/>
                                        </p:tgtEl>
                                        <p:attrNameLst>
                                          <p:attrName>ppt_x</p:attrName>
                                        </p:attrNameLst>
                                      </p:cBhvr>
                                      <p:tavLst>
                                        <p:tav tm="0">
                                          <p:val>
                                            <p:strVal val="#ppt_x-1"/>
                                          </p:val>
                                        </p:tav>
                                        <p:tav tm="100000">
                                          <p:val>
                                            <p:strVal val="#ppt_x"/>
                                          </p:val>
                                        </p:tav>
                                      </p:tavLst>
                                    </p:anim>
                                  </p:childTnLst>
                                </p:cTn>
                              </p:par>
                              <p:par>
                                <p:cTn id="11" presetID="1" presetClass="entr" presetSubtype="0" fill="hold" nodeType="withEffect">
                                  <p:stCondLst>
                                    <p:cond delay="0"/>
                                  </p:stCondLst>
                                  <p:childTnLst>
                                    <p:set>
                                      <p:cBhvr>
                                        <p:cTn id="12" dur="1" fill="hold">
                                          <p:stCondLst>
                                            <p:cond delay="0"/>
                                          </p:stCondLst>
                                        </p:cTn>
                                        <p:tgtEl>
                                          <p:spTgt spid="166"/>
                                        </p:tgtEl>
                                        <p:attrNameLst>
                                          <p:attrName>style.visibility</p:attrName>
                                        </p:attrNameLst>
                                      </p:cBhvr>
                                      <p:to>
                                        <p:strVal val="visible"/>
                                      </p:to>
                                    </p:set>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68"/>
                                        </p:tgtEl>
                                        <p:attrNameLst>
                                          <p:attrName>style.visibility</p:attrName>
                                        </p:attrNameLst>
                                      </p:cBhvr>
                                      <p:to>
                                        <p:strVal val="visible"/>
                                      </p:to>
                                    </p:set>
                                    <p:anim calcmode="lin" valueType="num">
                                      <p:cBhvr additive="base">
                                        <p:cTn id="16" dur="1000"/>
                                        <p:tgtEl>
                                          <p:spTgt spid="16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73"/>
        <p:cNvGrpSpPr/>
        <p:nvPr/>
      </p:nvGrpSpPr>
      <p:grpSpPr>
        <a:xfrm>
          <a:off x="0" y="0"/>
          <a:ext cx="0" cy="0"/>
          <a:chOff x="0" y="0"/>
          <a:chExt cx="0" cy="0"/>
        </a:xfrm>
      </p:grpSpPr>
      <p:pic>
        <p:nvPicPr>
          <p:cNvPr id="174" name="Shape 174"/>
          <p:cNvPicPr preferRelativeResize="0"/>
          <p:nvPr/>
        </p:nvPicPr>
        <p:blipFill rotWithShape="1">
          <a:blip r:embed="rId3">
            <a:alphaModFix/>
          </a:blip>
          <a:srcRect t="6707"/>
          <a:stretch/>
        </p:blipFill>
        <p:spPr>
          <a:xfrm>
            <a:off x="1428750" y="172600"/>
            <a:ext cx="7715256" cy="4798302"/>
          </a:xfrm>
          <a:prstGeom prst="rect">
            <a:avLst/>
          </a:prstGeom>
          <a:noFill/>
          <a:ln>
            <a:noFill/>
          </a:ln>
        </p:spPr>
      </p:pic>
      <p:sp>
        <p:nvSpPr>
          <p:cNvPr id="175" name="Shape 175"/>
          <p:cNvSpPr txBox="1"/>
          <p:nvPr/>
        </p:nvSpPr>
        <p:spPr>
          <a:xfrm>
            <a:off x="113225" y="822600"/>
            <a:ext cx="4466400" cy="3498300"/>
          </a:xfrm>
          <a:prstGeom prst="rect">
            <a:avLst/>
          </a:prstGeom>
          <a:gradFill>
            <a:gsLst>
              <a:gs pos="0">
                <a:srgbClr val="1077D2"/>
              </a:gs>
              <a:gs pos="100000">
                <a:srgbClr val="093153"/>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4400" b="1" dirty="0">
                <a:solidFill>
                  <a:srgbClr val="FFFF00"/>
                </a:solidFill>
                <a:latin typeface="Arial Black" panose="020B0A04020102020204" pitchFamily="34" charset="0"/>
                <a:ea typeface="Oswald"/>
                <a:cs typeface="Oswald"/>
                <a:sym typeface="Oswald"/>
              </a:rPr>
              <a:t>Job Markets &amp; Employability </a:t>
            </a:r>
            <a:endParaRPr sz="4400" b="1" dirty="0">
              <a:solidFill>
                <a:srgbClr val="FFFF00"/>
              </a:solidFill>
              <a:latin typeface="Arial Black" panose="020B0A04020102020204" pitchFamily="34" charset="0"/>
              <a:ea typeface="Oswald"/>
              <a:cs typeface="Oswald"/>
              <a:sym typeface="Oswald"/>
            </a:endParaRPr>
          </a:p>
          <a:p>
            <a:pPr marL="0" lvl="0" indent="0" algn="ctr" rtl="0">
              <a:lnSpc>
                <a:spcPct val="115000"/>
              </a:lnSpc>
              <a:spcBef>
                <a:spcPts val="0"/>
              </a:spcBef>
              <a:spcAft>
                <a:spcPts val="0"/>
              </a:spcAft>
              <a:buNone/>
            </a:pPr>
            <a:r>
              <a:rPr lang="en" sz="3200" b="1" dirty="0">
                <a:solidFill>
                  <a:srgbClr val="FFFF00"/>
                </a:solidFill>
                <a:latin typeface="Arial Black" panose="020B0A04020102020204" pitchFamily="34" charset="0"/>
                <a:ea typeface="Oswald"/>
                <a:cs typeface="Oswald"/>
                <a:sym typeface="Oswald"/>
              </a:rPr>
              <a:t>are being changed</a:t>
            </a:r>
            <a:endParaRPr sz="3200" b="1" dirty="0">
              <a:solidFill>
                <a:srgbClr val="FFFF00"/>
              </a:solidFill>
              <a:latin typeface="Arial Black" panose="020B0A04020102020204" pitchFamily="34" charset="0"/>
              <a:ea typeface="Oswald"/>
              <a:cs typeface="Oswald"/>
              <a:sym typeface="Oswald"/>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75"/>
                                        </p:tgtEl>
                                        <p:attrNameLst>
                                          <p:attrName>style.visibility</p:attrName>
                                        </p:attrNameLst>
                                      </p:cBhvr>
                                      <p:to>
                                        <p:strVal val="visible"/>
                                      </p:to>
                                    </p:set>
                                    <p:anim calcmode="lin" valueType="num">
                                      <p:cBhvr additive="base">
                                        <p:cTn id="7" dur="1000"/>
                                        <p:tgtEl>
                                          <p:spTgt spid="175"/>
                                        </p:tgtEl>
                                        <p:attrNameLst>
                                          <p:attrName>ppt_w</p:attrName>
                                        </p:attrNameLst>
                                      </p:cBhvr>
                                      <p:tavLst>
                                        <p:tav tm="0">
                                          <p:val>
                                            <p:strVal val="0"/>
                                          </p:val>
                                        </p:tav>
                                        <p:tav tm="100000">
                                          <p:val>
                                            <p:strVal val="#ppt_w"/>
                                          </p:val>
                                        </p:tav>
                                      </p:tavLst>
                                    </p:anim>
                                    <p:anim calcmode="lin" valueType="num">
                                      <p:cBhvr additive="base">
                                        <p:cTn id="8" dur="1000"/>
                                        <p:tgtEl>
                                          <p:spTgt spid="17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TotalTime>
  <Words>409</Words>
  <Application>Microsoft Office PowerPoint</Application>
  <PresentationFormat>On-screen Show (16:9)</PresentationFormat>
  <Paragraphs>104</Paragraphs>
  <Slides>53</Slides>
  <Notes>53</Notes>
  <HiddenSlides>0</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53</vt:i4>
      </vt:variant>
    </vt:vector>
  </HeadingPairs>
  <TitlesOfParts>
    <vt:vector size="72" baseType="lpstr">
      <vt:lpstr>Righteous</vt:lpstr>
      <vt:lpstr>Rockwell Condensed</vt:lpstr>
      <vt:lpstr>Oswald SemiBold</vt:lpstr>
      <vt:lpstr>Open Sans SemiBold</vt:lpstr>
      <vt:lpstr>Arial Black</vt:lpstr>
      <vt:lpstr>Helvetica Neue</vt:lpstr>
      <vt:lpstr>Oswald</vt:lpstr>
      <vt:lpstr>Proxima Nova</vt:lpstr>
      <vt:lpstr>Oswald Medium</vt:lpstr>
      <vt:lpstr>Elephant</vt:lpstr>
      <vt:lpstr>Reem Kufi</vt:lpstr>
      <vt:lpstr>Open Sans ExtraBold</vt:lpstr>
      <vt:lpstr>Impact</vt:lpstr>
      <vt:lpstr>Old Standard TT</vt:lpstr>
      <vt:lpstr>Open Sans</vt:lpstr>
      <vt:lpstr>Arial</vt:lpstr>
      <vt:lpstr>Calibri</vt:lpstr>
      <vt:lpstr>Simple Light</vt:lpstr>
      <vt:lpstr>Paperback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Explore the new technology and turn our class in new technology.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BEAUTY</dc:creator>
  <cp:lastModifiedBy>Faysal</cp:lastModifiedBy>
  <cp:revision>15</cp:revision>
  <dcterms:modified xsi:type="dcterms:W3CDTF">2018-03-01T07:04:03Z</dcterms:modified>
</cp:coreProperties>
</file>